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3324" y="1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273050" y="6817360"/>
            <a:ext cx="7283450" cy="38760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 smtClean="0"/>
              <a:t>НА</a:t>
            </a:r>
            <a:r>
              <a:rPr lang="ru-RU" dirty="0" smtClean="0"/>
              <a:t> </a:t>
            </a:r>
            <a:r>
              <a:rPr lang="ru-RU" dirty="0" smtClean="0"/>
              <a:t>ИЮЛЬ </a:t>
            </a:r>
            <a:r>
              <a:rPr spc="-20" dirty="0" smtClean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Республика Крым,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пгт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Черноморское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ул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Кирова д.6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+79787753093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Чернова Тамара Владимировна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75692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Санкт-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Петербургу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Ленинградской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46103775"/>
              </p:ext>
            </p:extLst>
          </p:nvPr>
        </p:nvGraphicFramePr>
        <p:xfrm>
          <a:off x="349250" y="1536700"/>
          <a:ext cx="6705599" cy="94140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200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36656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36943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962588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5350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+mn-lt"/>
                          <a:cs typeface="Calibri"/>
                        </a:rPr>
                        <a:t>03.07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Встреча «Кулинария семейного наследия «К Дню семьи, любви и верности»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61862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06.07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« По страницам Великой Победы « Курская дуга»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14:00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</a:tr>
              <a:tr h="61862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07.07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Урок </a:t>
                      </a: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пенсионной </a:t>
                      </a: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грамотности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10:00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618629">
                <a:tc>
                  <a:txBody>
                    <a:bodyPr/>
                    <a:lstStyle/>
                    <a:p>
                      <a:r>
                        <a:rPr lang="ru-RU" dirty="0" smtClean="0"/>
                        <a:t>08.07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Концерт посвященный</a:t>
                      </a:r>
                      <a:r>
                        <a:rPr lang="ru-RU" baseline="0" dirty="0" smtClean="0"/>
                        <a:t> « Дню семьи, любви и верности»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16:00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53502">
                <a:tc>
                  <a:txBody>
                    <a:bodyPr/>
                    <a:lstStyle/>
                    <a:p>
                      <a:r>
                        <a:rPr lang="ru-RU" dirty="0" smtClean="0"/>
                        <a:t>09.07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Оздоровительное мероприятие </a:t>
                      </a:r>
                      <a:r>
                        <a:rPr lang="ru-RU" dirty="0" smtClean="0"/>
                        <a:t>«Танцы»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660253">
                <a:tc>
                  <a:txBody>
                    <a:bodyPr/>
                    <a:lstStyle/>
                    <a:p>
                      <a:r>
                        <a:rPr lang="ru-RU" dirty="0" smtClean="0"/>
                        <a:t>10.07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Интерактивный диалог « Знакомьтесь: автор и его книги»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480279">
                <a:tc>
                  <a:txBody>
                    <a:bodyPr/>
                    <a:lstStyle/>
                    <a:p>
                      <a:r>
                        <a:rPr lang="ru-RU" dirty="0" smtClean="0"/>
                        <a:t>14.07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Урок</a:t>
                      </a:r>
                      <a:r>
                        <a:rPr lang="ru-RU" baseline="0" dirty="0" smtClean="0"/>
                        <a:t> мастер-класс по </a:t>
                      </a:r>
                      <a:r>
                        <a:rPr lang="ru-RU" baseline="0" dirty="0" smtClean="0"/>
                        <a:t>лепке из глины «гончарство» ( приуроченный к году единства народов России)</a:t>
                      </a:r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870595">
                <a:tc>
                  <a:txBody>
                    <a:bodyPr/>
                    <a:lstStyle/>
                    <a:p>
                      <a:r>
                        <a:rPr lang="ru-RU" dirty="0" smtClean="0"/>
                        <a:t>16.07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Экскурсия по раскопкам городища музея « </a:t>
                      </a:r>
                      <a:r>
                        <a:rPr lang="ru-RU" dirty="0" err="1" smtClean="0"/>
                        <a:t>Калос-Лимен</a:t>
                      </a:r>
                      <a:r>
                        <a:rPr lang="ru-RU" dirty="0" smtClean="0"/>
                        <a:t>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473028">
                <a:tc>
                  <a:txBody>
                    <a:bodyPr/>
                    <a:lstStyle/>
                    <a:p>
                      <a:r>
                        <a:rPr lang="ru-RU" dirty="0" smtClean="0"/>
                        <a:t>17.07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Мастер- класс по плетению из бумажной лозы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  <a:tr h="654130">
                <a:tc>
                  <a:txBody>
                    <a:bodyPr/>
                    <a:lstStyle/>
                    <a:p>
                      <a:r>
                        <a:rPr lang="ru-RU" dirty="0" smtClean="0"/>
                        <a:t>24.07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Фольклорные зарисовки» О сказке народной замолвим словечко»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85150150"/>
                  </a:ext>
                </a:extLst>
              </a:tr>
              <a:tr h="618629">
                <a:tc>
                  <a:txBody>
                    <a:bodyPr/>
                    <a:lstStyle/>
                    <a:p>
                      <a:r>
                        <a:rPr lang="ru-RU" dirty="0" smtClean="0"/>
                        <a:t>28.07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«Крещение Руси»- Как это было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31712758"/>
                  </a:ext>
                </a:extLst>
              </a:tr>
              <a:tr h="609417">
                <a:tc>
                  <a:txBody>
                    <a:bodyPr/>
                    <a:lstStyle/>
                    <a:p>
                      <a:r>
                        <a:rPr lang="ru-RU" dirty="0" smtClean="0"/>
                        <a:t>30.07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Заседание Клуба любителей истории и краеведения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466</TotalTime>
  <Words>179</Words>
  <Application>Microsoft Office PowerPoint</Application>
  <PresentationFormat>Произвольный</PresentationFormat>
  <Paragraphs>49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ИЮЛЬ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Колпак Тамара Владимировна</cp:lastModifiedBy>
  <cp:revision>38</cp:revision>
  <dcterms:created xsi:type="dcterms:W3CDTF">2025-11-06T11:20:25Z</dcterms:created>
  <dcterms:modified xsi:type="dcterms:W3CDTF">2026-06-25T13:59:22Z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