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5.xml" ContentType="application/vnd.openxmlformats-officedocument.them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706" y="-12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9CF09D3-565B-485E-9BB1-CF6C12D6905F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64355F5-4157-40E1-9116-1D83AA5C343B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ADC67B90-49BF-449D-9D2F-1C108FBD1B50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654CECF-7C91-4E87-86E1-D3ADBE20CD1F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0BFA48D4-4CED-4339-BCDD-048EF60BCA1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DFF4671-3EB8-4AEB-B7B4-9B9DFA2D62BD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208EA29-1613-493F-938F-28D67419B3AF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E75164C-B3FD-4EC2-BA30-37B25E0F992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8D3D252-C662-4FDA-A514-BAC7EC8B9B04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D7143CB-67C7-4917-B74C-3A7C00E1176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3640" cy="3581640"/>
          </a:xfrm>
          <a:custGeom>
            <a:avLst/>
            <a:gdLst>
              <a:gd name="textAreaLeft" fmla="*/ 0 w 7343640"/>
              <a:gd name="textAreaRight" fmla="*/ 7345800 w 7343640"/>
              <a:gd name="textAreaTop" fmla="*/ 0 h 3581640"/>
              <a:gd name="textAreaBottom" fmla="*/ 3583800 h 35816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38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>
                <a:gd name="textAreaLeft" fmla="*/ 0 w 92520"/>
                <a:gd name="textAreaRight" fmla="*/ 94680 w 92520"/>
                <a:gd name="textAreaTop" fmla="*/ 0 h 127440"/>
                <a:gd name="textAreaBottom" fmla="*/ 129600 h 1274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02560" y="316800"/>
            <a:ext cx="2134800" cy="17172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400" b="1" strike="noStrike" spc="-12" dirty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4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4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400" b="1" strike="noStrike" spc="-12" dirty="0" smtClean="0">
                <a:solidFill>
                  <a:schemeClr val="lt1"/>
                </a:solidFill>
                <a:latin typeface="Calibri"/>
              </a:rPr>
              <a:t>ИЮ</a:t>
            </a:r>
            <a:r>
              <a:rPr lang="ru-RU" sz="2400" b="1" spc="-12" dirty="0">
                <a:solidFill>
                  <a:schemeClr val="lt1"/>
                </a:solidFill>
                <a:latin typeface="Calibri"/>
              </a:rPr>
              <a:t>Л</a:t>
            </a:r>
            <a:r>
              <a:rPr lang="ru-RU" sz="2400" b="1" strike="noStrike" spc="-12" dirty="0" smtClean="0">
                <a:solidFill>
                  <a:schemeClr val="lt1"/>
                </a:solidFill>
                <a:latin typeface="Calibri"/>
              </a:rPr>
              <a:t>Ь</a:t>
            </a:r>
            <a:endParaRPr lang="ru-RU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4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4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1200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г.Евпатория, Новоселовское ш 1 г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Calibri"/>
              </a:rPr>
              <a:t>+7978 057 22 28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Calibri"/>
              </a:rPr>
              <a:t>ФИО Галенко Татьяна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2811240" y="7722964"/>
            <a:ext cx="3295440" cy="5642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09:30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</a:rPr>
              <a:t>17:30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8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8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9">
                <a:solidFill>
                  <a:srgbClr val="FFFFFF"/>
                </a:solidFill>
                <a:latin typeface="Calibri"/>
              </a:rPr>
              <a:t> Республике Крым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>
                <a:gd name="textAreaLeft" fmla="*/ 0 w 293040"/>
                <a:gd name="textAreaRight" fmla="*/ 295200 w 293040"/>
                <a:gd name="textAreaTop" fmla="*/ 0 h 183240"/>
                <a:gd name="textAreaBottom" fmla="*/ 185400 h 1832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>
                  <a:gd name="textAreaLeft" fmla="*/ 0 w 288720"/>
                  <a:gd name="textAreaRight" fmla="*/ 290880 w 288720"/>
                  <a:gd name="textAreaTop" fmla="*/ 0 h 149040"/>
                  <a:gd name="textAreaBottom" fmla="*/ 151200 h 1490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>
                  <a:gd name="textAreaLeft" fmla="*/ 0 w 520560"/>
                  <a:gd name="textAreaRight" fmla="*/ 522720 w 520560"/>
                  <a:gd name="textAreaTop" fmla="*/ 0 h 181440"/>
                  <a:gd name="textAreaBottom" fmla="*/ 183600 h 1814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>
                  <a:gd name="textAreaLeft" fmla="*/ 0 w 136440"/>
                  <a:gd name="textAreaRight" fmla="*/ 138600 w 136440"/>
                  <a:gd name="textAreaTop" fmla="*/ 0 h 147600"/>
                  <a:gd name="textAreaBottom" fmla="*/ 149760 h 1476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400" cy="51444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040" cy="8600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xmlns="" val="4247963206"/>
              </p:ext>
            </p:extLst>
          </p:nvPr>
        </p:nvGraphicFramePr>
        <p:xfrm>
          <a:off x="206350" y="1602285"/>
          <a:ext cx="7136211" cy="6195114"/>
        </p:xfrm>
        <a:graphic>
          <a:graphicData uri="http://schemas.openxmlformats.org/drawingml/2006/table">
            <a:tbl>
              <a:tblPr/>
              <a:tblGrid>
                <a:gridCol w="1182520"/>
                <a:gridCol w="4912814"/>
                <a:gridCol w="1040877"/>
              </a:tblGrid>
              <a:tr h="514886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Дата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Мероприятие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Время</a:t>
                      </a: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начала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77707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03.07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Урок финансовой грамотности. Встреча с представителями финансовых учреждений. </a:t>
                      </a:r>
                      <a:r>
                        <a:rPr lang="ru-RU" sz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Банк «Россия».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 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4866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07.07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Урок цифровой грамотности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728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08.07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семьи, любви и верности. Поздравления посетителей Клиентской службы.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09:00 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5896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10.07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именинника. Поздравления именинников июля.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 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5219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13.07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Круглый стол со специалистом-экспертом налоговой службы.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94202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15.07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Всемирный день гинеколога. Встреча с врачом-гинекологом высшей категории Лисицыной И.В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10165"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17.07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Тематическая лекция по вопросам разъяснения пенсионного законодательства в режиме ВКС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Время уточняется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5674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21.07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6858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РГО. Просмотр фильма «Кочевники Ледовитого океана, тайны Острова Туманов».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10:00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51965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24.07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Мастер-класс по плетению сетей фигурой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4656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28.07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Урок цифровой грамотности</a:t>
                      </a:r>
                      <a:endParaRPr lang="en-US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1182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30.07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эксперта по недвижимости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Жичина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С.А. на тему: «Имущественные отношения для граждан «серебряного возраста»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49697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endParaRPr lang="ru-RU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9697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173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091SurkovaYUA</cp:lastModifiedBy>
  <cp:revision>44</cp:revision>
  <cp:lastPrinted>2026-04-29T10:30:26Z</cp:lastPrinted>
  <dcterms:created xsi:type="dcterms:W3CDTF">2025-11-06T11:20:25Z</dcterms:created>
  <dcterms:modified xsi:type="dcterms:W3CDTF">2026-06-23T09:37:23Z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