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6DE24B2-A5CD-4E32-B686-7BB62EECC3C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F2FFBE2-635B-422B-8DE1-8E7EAE1F8A5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DA103A-3D1A-46B0-BFE8-FB760339B00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DDC6ADD-0ED4-4D84-BBA2-18C4EE899A4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C8CD508-5EB5-4971-9AB5-380C9908B76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0" y="710964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5149800" y="8394840"/>
            <a:ext cx="1146960" cy="131760"/>
            <a:chOff x="5149800" y="8394840"/>
            <a:chExt cx="1146960" cy="13176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5149800" y="839484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5276880" y="839628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5394240" y="839484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5707080" y="839484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6050880" y="839664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6184800" y="839664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 anchorCtr="1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 июль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3080" cy="202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г.Феодосия ул. Украинская ,44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номер- +7(978)828-94-08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 – Михайлова  Л.О.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2754360" y="7720920"/>
            <a:ext cx="3296520" cy="55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Крым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256320" y="1440000"/>
          <a:ext cx="7085520" cy="6265440"/>
        </p:xfrm>
        <a:graphic>
          <a:graphicData uri="http://schemas.openxmlformats.org/drawingml/2006/table">
            <a:tbl>
              <a:tblPr/>
              <a:tblGrid>
                <a:gridCol w="531000"/>
                <a:gridCol w="5876640"/>
                <a:gridCol w="678240"/>
              </a:tblGrid>
              <a:tr h="73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Times New Roman"/>
                        </a:rPr>
                        <a:t>Дата -</a:t>
                      </a:r>
                      <a:endParaRPr b="0" lang="ru-RU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Times New Roman"/>
                        </a:rPr>
                        <a:t>Мероприятие</a:t>
                      </a:r>
                      <a:endParaRPr b="0" lang="ru-RU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22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02.07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1.Патриотический час «Наш Крым-в цифрах с 2014года»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2.Индивидуальное консультирование по  созданию  цифрового </a:t>
                      </a:r>
                      <a:r>
                        <a:rPr b="0" lang="en-US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ID </a:t>
                      </a: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, а также  по пенсионным и социальным вопросам.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400" spc="-2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22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07.07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1.Урок финансовой грамотности от банка «Россия» 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2. Час «История семьи-история страны» Презентация книги Черноваловой Г.М.»Воспоминания»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2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09.07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1.« Час здоровья и бодрости» - волейбол, настольный теннис.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2.Индивидуальное консультирование по  созданию  цифрового </a:t>
                      </a:r>
                      <a:r>
                        <a:rPr b="0" lang="en-US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ID </a:t>
                      </a: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, а также  по пенсионным и социальным вопросам.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46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1.Акция« Сказки народов мира» Кукольный спектакль,поставленный активистами Центра общения.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 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1.Оздоровительная практика цигун на набережной.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46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17.07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1.Лекция в формате  ВКС о пенсионной грамотности на тему : «Все о назначении и перерасчетах пенсии»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2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21.07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1.Урок финансовой грамотности от банка «ПСБ».Все-о работе в мобильном приложении банка.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2. Мастер-класс « Эфирные масла лаванды и розмарина-для вашего здоровья.»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8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1.« Час здоровья и бодрости» Пляжный волейбол суставная гимнастика, настольный теннис.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2.Индивидуальное консультирование по  созданию  цифрового </a:t>
                      </a:r>
                      <a:r>
                        <a:rPr b="0" lang="en-US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ID </a:t>
                      </a: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, а также  по пенсионным и социальным вопросам.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2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28.07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 Году единства народов России посвящаетя! Просмотр фильма с участием активистов Центра общения.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48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30.07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1.Русское географическое общество. Фильм: «Открываем  Россию заново. Вместе.»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2. Экскурсия по родному городу: «Феодосия сквозь века.»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08-00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Application>LibreOffice/25.2.1.2$Windows_X86_64 LibreOffice_project/d3abf4aee5fd705e4a92bba33a32f40bc4e56f49</Application>
  <AppVersion>15.0000</AppVersion>
  <Words>284</Words>
  <Paragraphs>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2026-06-24T14:45:14Z</cp:lastPrinted>
  <dcterms:modified xsi:type="dcterms:W3CDTF">2026-06-24T14:48:47Z</dcterms:modified>
  <cp:revision>107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