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111240" y="7000200"/>
            <a:ext cx="7340040" cy="35780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4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840" cy="1861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ИЮЛЬ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0840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19240" y="7386840"/>
            <a:ext cx="32918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1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242280" y="1749960"/>
          <a:ext cx="7044480" cy="5007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406160"/>
              </a:tblGrid>
              <a:tr h="676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35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Музыкальный портрет к 95 – летию со дня рождения советского и российского композитора, народного артиста России Александра Георгиевича Флярковского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«Солнечный мир Александра Флярковского»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8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Этнографический калейдоскоп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Цикл мероприятий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«Познаем Россию вместе»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126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Правовой час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«Имею право и обязан»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53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09.07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рыбака в г. Керчи, история и традиции  праздника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(Совет ветеранов)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065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Этнографический калейдоскоп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Цикл мероприятий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«Познаем Россию вместе»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65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Час духовенства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95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День Петра и Февронии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65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16.07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волонтера,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просмотр роликов РГО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78" name="object 2"/>
          <p:cNvSpPr/>
          <p:nvPr/>
        </p:nvSpPr>
        <p:spPr>
          <a:xfrm>
            <a:off x="111240" y="7000200"/>
            <a:ext cx="7340040" cy="35780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79" name="Группа 2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80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4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2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3760" cy="1861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ИЮЛЬ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7" name="object 9"/>
          <p:cNvSpPr/>
          <p:nvPr/>
        </p:nvSpPr>
        <p:spPr>
          <a:xfrm>
            <a:off x="628920" y="8441640"/>
            <a:ext cx="510840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Керчь, шоссе Героев Сталинграда, 60/1, каб.6</a:t>
            </a:r>
            <a:br/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8(36561)78433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Шевченко Анна Игоревна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8" name="object 10"/>
          <p:cNvSpPr/>
          <p:nvPr/>
        </p:nvSpPr>
        <p:spPr>
          <a:xfrm>
            <a:off x="3819240" y="7386840"/>
            <a:ext cx="32918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18:00, пятница 09:00-16:45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9" name="object 11"/>
          <p:cNvSpPr/>
          <p:nvPr/>
        </p:nvSpPr>
        <p:spPr>
          <a:xfrm>
            <a:off x="6123240" y="8786520"/>
            <a:ext cx="911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" strike="noStrike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90" name="Группа 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91" name="object 12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13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3" name="object 14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94" name="object 15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5" name="object 16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17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18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98" name="object 19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20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00" name="object 21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101" name="object 22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23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24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104" name="object 25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6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27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28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29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9" name="object 30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31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1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1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32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1"/>
          <p:cNvGraphicFramePr/>
          <p:nvPr/>
        </p:nvGraphicFramePr>
        <p:xfrm>
          <a:off x="431280" y="1756080"/>
          <a:ext cx="6978240" cy="59317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339920"/>
              </a:tblGrid>
              <a:tr h="667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738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Онлайн мероприятие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«Час  пенсионной грамотности»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5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Этнографический калейдоскоп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Цикл мероприятий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«Познаем Россию вместе»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800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Час православия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«И Русь крещенье приняла»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554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Лекция врача  травматолога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0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Литературно-географическое путешествие «Следопыт далеких берегов», приуроченное к 180-лететию Миклухо- Маклая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5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Этнографический калейдоскоп 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Цикл мероприятий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«Познаем Россию вместе»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Библиотека им. Островского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4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28.07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Aft>
                          <a:spcPts val="1001"/>
                        </a:spcAf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Компьютерная грамотность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Application>LibreOffice/7.2.2.2$Windows_X86_64 LibreOffice_project/02b2acce88a210515b4a5bb2e46cbfb63fe97d56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2026-02-26T13:12:14Z</cp:lastPrinted>
  <dcterms:modified xsi:type="dcterms:W3CDTF">2026-06-24T13:54:37Z</dcterms:modified>
  <cp:revision>42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