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21082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78250" y="316976"/>
            <a:ext cx="3361065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Я    </a:t>
            </a:r>
            <a:br>
              <a:rPr lang="ru-RU" spc="-10" dirty="0" smtClean="0"/>
            </a:br>
            <a:r>
              <a:rPr smtClean="0"/>
              <a:t>НА</a:t>
            </a:r>
            <a:r>
              <a:rPr lang="ru-RU" dirty="0" smtClean="0"/>
              <a:t> </a:t>
            </a:r>
            <a:r>
              <a:rPr spc="-5" smtClean="0"/>
              <a:t> </a:t>
            </a:r>
            <a:r>
              <a:rPr lang="ru-RU" spc="-5" dirty="0" smtClean="0"/>
              <a:t>ИЮЛЬ 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2632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Кировский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Кировское ул. Розы Люксембург,20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+7978 7901208 Конева Елена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49688" y="7418402"/>
            <a:ext cx="32975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R="5080" algn="r"/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707076" y="9061476"/>
            <a:ext cx="1333798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 пенсионного и социального страхования Российской Федерации по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64266" y="820422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35704" y="841853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27" y="1703359"/>
          <a:ext cx="6858047" cy="579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1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0486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0227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35841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+mn-lt"/>
                      </a:endParaRPr>
                    </a:p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7860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</a:t>
                      </a: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приуроченное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Дню ветеранов боевых действий</a:t>
                      </a:r>
                      <a:endParaRPr lang="ru-RU" sz="1400" b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14-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176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Урок финансовой грамотности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15-00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08.07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 психологом ОСФР по РК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11-00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81018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08.07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Праздничное мероприятие приуроченное ко Дню семьи, любви и верности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 </a:t>
                      </a:r>
                      <a:r>
                        <a:rPr lang="ru-RU" sz="1400" b="0" dirty="0" smtClean="0"/>
                        <a:t>15-00</a:t>
                      </a:r>
                      <a:endParaRPr lang="ru-RU" sz="1400" b="0" dirty="0"/>
                    </a:p>
                  </a:txBody>
                  <a:tcPr/>
                </a:tc>
              </a:tr>
              <a:tr h="320048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10.07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Цитадель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.  Фильм РО «Географическое общество»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15-00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14.07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цифровой грамотности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15-00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81018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17.07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Тематическая лекция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 вопросам пенсионного законодательства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10-00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62924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17.07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 </a:t>
                      </a:r>
                      <a:r>
                        <a:rPr lang="ru-RU" sz="1400" b="0" dirty="0" smtClean="0"/>
                        <a:t>Индивидуальное</a:t>
                      </a:r>
                      <a:r>
                        <a:rPr lang="ru-RU" sz="1400" b="0" baseline="0" dirty="0" smtClean="0"/>
                        <a:t> консультирование по вопросам пенсионного обеспечения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11-00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01954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21.07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Урок рукоделия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16-00</a:t>
                      </a:r>
                      <a:endParaRPr lang="ru-RU" sz="1400" b="0" dirty="0"/>
                    </a:p>
                  </a:txBody>
                  <a:tcPr/>
                </a:tc>
              </a:tr>
              <a:tr h="572041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24.07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приуроченное дню рождения  русского художника И.К. Айвазовского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14-00</a:t>
                      </a:r>
                    </a:p>
                  </a:txBody>
                  <a:tcPr/>
                </a:tc>
              </a:tr>
              <a:tr h="428762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28.07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«День Крещения Руси»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16-00</a:t>
                      </a:r>
                    </a:p>
                  </a:txBody>
                  <a:tcPr/>
                </a:tc>
              </a:tr>
              <a:tr h="428762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31.07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цифровой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грамотности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16-00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</TotalTime>
  <Words>147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    НА  ИЮЛЬ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091DodoSU</cp:lastModifiedBy>
  <cp:revision>68</cp:revision>
  <dcterms:created xsi:type="dcterms:W3CDTF">2025-11-06T11:20:25Z</dcterms:created>
  <dcterms:modified xsi:type="dcterms:W3CDTF">2026-06-25T11:50:06Z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