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6808788" cy="9940925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3042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395009-0597-4D55-B266-6664DB3FCCAE}" type="datetimeFigureOut">
              <a:rPr lang="ru-RU" smtClean="0"/>
              <a:t>24.06.2026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46125"/>
            <a:ext cx="2633662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6712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45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038" y="944245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6BA08B-5AAB-449C-9ED1-9739712A8F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76011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6BA08B-5AAB-449C-9ED1-9739712A8F9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867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1"/>
            <a:ext cx="3720388" cy="1428700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965058" y="108001"/>
            <a:ext cx="2318391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z="2000" spc="-10" dirty="0"/>
              <a:t>МЕРОПРИЯТИЯ </a:t>
            </a:r>
            <a:r>
              <a:rPr sz="2000" dirty="0"/>
              <a:t>НА</a:t>
            </a:r>
            <a:r>
              <a:rPr sz="2000" spc="-5" dirty="0"/>
              <a:t> </a:t>
            </a:r>
            <a:r>
              <a:rPr lang="ru-RU" sz="2000" spc="-5" dirty="0" smtClean="0"/>
              <a:t>июль</a:t>
            </a:r>
            <a:endParaRPr sz="2000" spc="-10" dirty="0"/>
          </a:p>
          <a:p>
            <a:pPr marR="5080" algn="r">
              <a:lnSpc>
                <a:spcPts val="2700"/>
              </a:lnSpc>
            </a:pPr>
            <a:r>
              <a:rPr sz="2000" spc="-20" dirty="0"/>
              <a:t>202</a:t>
            </a:r>
            <a:r>
              <a:rPr lang="ru-RU" sz="2000" spc="-20" dirty="0"/>
              <a:t>6</a:t>
            </a:r>
            <a:endParaRPr sz="2000"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КС (на правах отдела) в Красногвардейском районе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Крым,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Красногвардейское, ул. Советская, д. 11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38 (06556) 5 57 31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Хардыбакина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Оксана Юрьевна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, пятница – 09:00 – 16:45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Крым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241299"/>
            <a:ext cx="2517793" cy="990599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331011"/>
              </p:ext>
            </p:extLst>
          </p:nvPr>
        </p:nvGraphicFramePr>
        <p:xfrm>
          <a:off x="1034951" y="1308100"/>
          <a:ext cx="6483805" cy="61606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6452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8768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30553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489164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5103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06.07</a:t>
                      </a:r>
                      <a:endParaRPr lang="ru-RU" sz="12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Урок компьютерной </a:t>
                      </a: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грамотности</a:t>
                      </a:r>
                      <a:endParaRPr kumimoji="0" lang="ru-RU" sz="12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Просмотр фильма, представленного </a:t>
                      </a: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РГО</a:t>
                      </a: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6082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+mn-lt"/>
                          <a:cs typeface="Calibri"/>
                        </a:rPr>
                        <a:t>08.07</a:t>
                      </a:r>
                      <a:endParaRPr lang="ru-RU" sz="12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Лекция </a:t>
                      </a: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200" i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День памяти святых чудотворцев</a:t>
                      </a:r>
                      <a:r>
                        <a:rPr lang="en-US" sz="1200" i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i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Петра и </a:t>
                      </a:r>
                      <a:r>
                        <a:rPr lang="ru-RU" sz="1200" i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Февронии</a:t>
                      </a:r>
                      <a:r>
                        <a:rPr lang="en-US" sz="1200" i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i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или просто День семьи, любви и верности!</a:t>
                      </a: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kumimoji="0" lang="ru-RU" sz="12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Выставка картин художника Трубачева Александра</a:t>
                      </a: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451033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10.07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Урок по садоводству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Просмотр фильма, представленного </a:t>
                      </a: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РГО</a:t>
                      </a:r>
                      <a:endParaRPr kumimoji="0" lang="ru-RU" sz="12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</a:p>
                    <a:p>
                      <a:r>
                        <a:rPr lang="ru-RU" sz="1200" dirty="0" smtClean="0"/>
                        <a:t>12:00</a:t>
                      </a:r>
                    </a:p>
                  </a:txBody>
                  <a:tcPr/>
                </a:tc>
              </a:tr>
              <a:tr h="451033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14.07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Рисование </a:t>
                      </a:r>
                      <a:r>
                        <a:rPr kumimoji="0" lang="ru-RU" sz="12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мандалы</a:t>
                      </a:r>
                      <a:endParaRPr kumimoji="0" lang="ru-RU" sz="12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Просмотр фильма, представленного </a:t>
                      </a: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РГО</a:t>
                      </a: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</a:p>
                    <a:p>
                      <a:r>
                        <a:rPr lang="ru-RU" sz="1200" dirty="0" smtClean="0"/>
                        <a:t>12:00</a:t>
                      </a:r>
                    </a:p>
                  </a:txBody>
                  <a:tcPr/>
                </a:tc>
              </a:tr>
              <a:tr h="304344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16.07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Шахматный турнир, посвященный международному Дню </a:t>
                      </a: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шахматиста</a:t>
                      </a: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09:00</a:t>
                      </a:r>
                      <a:endParaRPr lang="ru-RU" sz="1200" dirty="0"/>
                    </a:p>
                  </a:txBody>
                  <a:tcPr/>
                </a:tc>
              </a:tr>
              <a:tr h="451033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17.07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Лекция-встреча по вопросам разъяснения пенсионного </a:t>
                      </a: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законодательства</a:t>
                      </a: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Время уточняется</a:t>
                      </a:r>
                    </a:p>
                  </a:txBody>
                  <a:tcPr/>
                </a:tc>
              </a:tr>
              <a:tr h="451033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20.07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Гимнастика для тех, кому  за  60 лет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Просмотр фильма, представленного </a:t>
                      </a: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РГО</a:t>
                      </a: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451033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22.07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Урок </a:t>
                      </a: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рукоделия «Народные промыслы»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Просмотр </a:t>
                      </a: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фильма, представленного </a:t>
                      </a: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РГО</a:t>
                      </a: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11:</a:t>
                      </a:r>
                      <a:r>
                        <a:rPr kumimoji="0" lang="ru-RU" sz="1200" b="0" i="0" u="none" strike="noStrike" kern="0" cap="none" spc="-25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-25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12:00</a:t>
                      </a:r>
                      <a:endParaRPr lang="ru-RU" sz="1200" dirty="0" smtClean="0"/>
                    </a:p>
                  </a:txBody>
                  <a:tcPr/>
                </a:tc>
              </a:tr>
              <a:tr h="451033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24.07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Психологический практикум «Круг общения»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Просмотр фильма, представленного </a:t>
                      </a: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РГО</a:t>
                      </a: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11:</a:t>
                      </a:r>
                      <a:r>
                        <a:rPr kumimoji="0" lang="ru-RU" sz="1200" b="0" i="0" u="none" strike="noStrike" kern="0" cap="none" spc="-25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-25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12:00</a:t>
                      </a:r>
                      <a:endParaRPr kumimoji="0" lang="ru-RU" sz="12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42812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27.07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aseline="0" dirty="0" smtClean="0"/>
                        <a:t>Урок финансовой грамотности Банк ВТБ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  <a:endParaRPr lang="ru-RU" sz="1200" dirty="0"/>
                    </a:p>
                  </a:txBody>
                  <a:tcPr/>
                </a:tc>
              </a:tr>
              <a:tr h="631446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28.07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aseline="0" dirty="0" smtClean="0"/>
                        <a:t>Урок рукоделия «Народные промыслы»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Просмотр фильма, представленного </a:t>
                      </a: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РГО</a:t>
                      </a:r>
                      <a:endParaRPr kumimoji="0" lang="ru-RU" sz="12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aseline="0" dirty="0" smtClean="0"/>
                        <a:t>Посещение </a:t>
                      </a:r>
                      <a:r>
                        <a:rPr lang="ru-RU" sz="1200" baseline="0" dirty="0" smtClean="0"/>
                        <a:t>фестиваля «Россия Украина Беларусь  - это всё Святая Русь»</a:t>
                      </a:r>
                      <a:endParaRPr lang="ru-RU" sz="12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11:</a:t>
                      </a:r>
                      <a:r>
                        <a:rPr kumimoji="0" lang="ru-RU" sz="1200" b="0" i="0" u="none" strike="noStrike" kern="0" cap="none" spc="-25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-25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12:00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-25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16:00</a:t>
                      </a:r>
                      <a:endParaRPr lang="ru-RU" sz="1200" dirty="0"/>
                    </a:p>
                  </a:txBody>
                  <a:tcPr/>
                </a:tc>
              </a:tr>
              <a:tr h="383032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29.07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Лекция «История поселка Красногвардейское»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Просмотр фильма, </a:t>
                      </a:r>
                      <a:r>
                        <a:rPr kumimoji="0" lang="ru-RU" sz="1200" b="0" i="0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представленного </a:t>
                      </a:r>
                      <a:r>
                        <a:rPr kumimoji="0" lang="ru-RU" sz="1200" b="0" i="0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РГО</a:t>
                      </a: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1473</TotalTime>
  <Words>243</Words>
  <Application>Microsoft Office PowerPoint</Application>
  <PresentationFormat>Произвольный</PresentationFormat>
  <Paragraphs>71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Хардыбакина ОЮ</cp:lastModifiedBy>
  <cp:revision>63</cp:revision>
  <cp:lastPrinted>2026-06-24T08:20:01Z</cp:lastPrinted>
  <dcterms:created xsi:type="dcterms:W3CDTF">2025-11-06T11:20:25Z</dcterms:created>
  <dcterms:modified xsi:type="dcterms:W3CDTF">2026-06-24T08:20:33Z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