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2700" spc="-1" strike="noStrike">
                <a:latin typeface="Calibri"/>
              </a:rPr>
              <a:t>Для правки текста заглавия щёлкните мышью</a:t>
            </a:r>
            <a:endParaRPr b="0" lang="ru-RU" sz="2700" spc="-1" strike="noStrike"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Calibri"/>
              </a:rPr>
              <a:t>Для правки структуры щёлкните мышью</a:t>
            </a:r>
            <a:endParaRPr b="0" lang="ru-RU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latin typeface="Calibri"/>
              </a:rPr>
              <a:t>Второй уровень структуры</a:t>
            </a:r>
            <a:endParaRPr b="0" lang="ru-RU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Calibri"/>
              </a:rPr>
              <a:t>Третий уровень структуры</a:t>
            </a:r>
            <a:endParaRPr b="0" lang="ru-RU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latin typeface="Calibri"/>
              </a:rPr>
              <a:t>Четвёртый уровень структуры</a:t>
            </a:r>
            <a:endParaRPr b="0" lang="ru-RU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Calibri"/>
              </a:rPr>
              <a:t>Пятый уровень структуры</a:t>
            </a:r>
            <a:endParaRPr b="0" lang="ru-RU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Calibri"/>
              </a:rPr>
              <a:t>Шестой уровень структуры</a:t>
            </a:r>
            <a:endParaRPr b="0" lang="ru-RU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Calibri"/>
              </a:rPr>
              <a:t>Седьмой уровень структуры</a:t>
            </a:r>
            <a:endParaRPr b="0" lang="ru-RU" sz="1800" spc="-1" strike="noStrike"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fld id="{F58E50D2-A03D-4538-8E9A-20068FD1D2BC}" type="datetime">
              <a:rPr b="0" lang="ru-RU" sz="1400" spc="-1" strike="noStrike">
                <a:solidFill>
                  <a:srgbClr val="b2b2b2"/>
                </a:solidFill>
                <a:latin typeface="Times New Roman"/>
              </a:rPr>
              <a:t>24.6.26</a:t>
            </a:fld>
            <a:endParaRPr b="0" lang="ru-RU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>
              <a:lnSpc>
                <a:spcPct val="100000"/>
              </a:lnSpc>
            </a:pPr>
            <a:fld id="{084350EA-6980-4BF0-A90F-75D0CA49AC0C}" type="slidenum">
              <a:rPr b="0" lang="ru-RU" sz="1400" spc="-1" strike="noStrike">
                <a:solidFill>
                  <a:srgbClr val="b2b2b2"/>
                </a:solidFill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 descr=""/>
          <p:cNvPicPr/>
          <p:nvPr/>
        </p:nvPicPr>
        <p:blipFill>
          <a:blip r:embed="rId1"/>
          <a:stretch/>
        </p:blipFill>
        <p:spPr>
          <a:xfrm>
            <a:off x="3836160" y="0"/>
            <a:ext cx="3719880" cy="165816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0" y="7109640"/>
            <a:ext cx="7556040" cy="358344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3" name="Group 2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44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>
              <a:noFill/>
            </a:ln>
          </p:spPr>
        </p:pic>
        <p:sp>
          <p:nvSpPr>
            <p:cNvPr id="45" name="CustomShape 3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6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7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8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9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50" name="TextShape 4"/>
          <p:cNvSpPr txBox="1"/>
          <p:nvPr/>
        </p:nvSpPr>
        <p:spPr>
          <a:xfrm>
            <a:off x="4235400" y="241200"/>
            <a:ext cx="2733480" cy="1866960"/>
          </a:xfrm>
          <a:prstGeom prst="rect">
            <a:avLst/>
          </a:prstGeom>
          <a:noFill/>
          <a:ln>
            <a:noFill/>
          </a:ln>
        </p:spPr>
        <p:txBody>
          <a:bodyPr lIns="0" rIns="0" tIns="81360" bIns="0">
            <a:spAutoFit/>
          </a:bodyPr>
          <a:p>
            <a:pPr marL="439560" indent="-42696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ИЮЛЬ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Calibri"/>
            </a:endParaRPr>
          </a:p>
        </p:txBody>
      </p:sp>
      <p:sp>
        <p:nvSpPr>
          <p:cNvPr id="51" name="CustomShape 5"/>
          <p:cNvSpPr/>
          <p:nvPr/>
        </p:nvSpPr>
        <p:spPr>
          <a:xfrm>
            <a:off x="730080" y="8654400"/>
            <a:ext cx="5358960" cy="2022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 +7(36565)77102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296000 Республика Крым, г. Красноперекопск, ул. Калинина, д.11а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 +79789682807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 CЕМЕНЮТА ВИТА ЛЕОНИДОВНА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52" name="CustomShape 6"/>
          <p:cNvSpPr/>
          <p:nvPr/>
        </p:nvSpPr>
        <p:spPr>
          <a:xfrm>
            <a:off x="2603520" y="7709040"/>
            <a:ext cx="4952520" cy="142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     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 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</a:rPr>
              <a:t>18:00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b="1" lang="ru-RU" sz="1600" spc="-21" strike="noStrike">
                <a:solidFill>
                  <a:srgbClr val="58595b"/>
                </a:solidFill>
                <a:latin typeface="Calibri"/>
              </a:rPr>
              <a:t>пятница  - 9:00 – 16:45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endParaRPr b="0" lang="ru-RU" sz="1600" spc="-1" strike="noStrike">
              <a:latin typeface="Arial"/>
            </a:endParaRPr>
          </a:p>
        </p:txBody>
      </p:sp>
      <p:sp>
        <p:nvSpPr>
          <p:cNvPr id="53" name="CustomShape 7"/>
          <p:cNvSpPr/>
          <p:nvPr/>
        </p:nvSpPr>
        <p:spPr>
          <a:xfrm>
            <a:off x="6123240" y="8786520"/>
            <a:ext cx="917280" cy="64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9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43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 Республике  Крым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4" name="Group 8"/>
          <p:cNvGrpSpPr/>
          <p:nvPr/>
        </p:nvGrpSpPr>
        <p:grpSpPr>
          <a:xfrm>
            <a:off x="501480" y="241200"/>
            <a:ext cx="2517480" cy="983160"/>
            <a:chOff x="501480" y="241200"/>
            <a:chExt cx="2517480" cy="983160"/>
          </a:xfrm>
        </p:grpSpPr>
        <p:pic>
          <p:nvPicPr>
            <p:cNvPr id="55" name="object 49" descr=""/>
            <p:cNvPicPr/>
            <p:nvPr/>
          </p:nvPicPr>
          <p:blipFill>
            <a:blip r:embed="rId7"/>
            <a:stretch/>
          </p:blipFill>
          <p:spPr>
            <a:xfrm>
              <a:off x="501480" y="241200"/>
              <a:ext cx="839160" cy="956880"/>
            </a:xfrm>
            <a:prstGeom prst="rect">
              <a:avLst/>
            </a:prstGeom>
            <a:ln>
              <a:noFill/>
            </a:ln>
          </p:spPr>
        </p:pic>
        <p:sp>
          <p:nvSpPr>
            <p:cNvPr id="56" name="CustomShape 9"/>
            <p:cNvSpPr/>
            <p:nvPr/>
          </p:nvSpPr>
          <p:spPr>
            <a:xfrm>
              <a:off x="1566360" y="566640"/>
              <a:ext cx="294840" cy="18504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7" name="Group 10"/>
            <p:cNvGrpSpPr/>
            <p:nvPr/>
          </p:nvGrpSpPr>
          <p:grpSpPr>
            <a:xfrm>
              <a:off x="1907280" y="567000"/>
              <a:ext cx="447120" cy="150840"/>
              <a:chOff x="1907280" y="567000"/>
              <a:chExt cx="447120" cy="150840"/>
            </a:xfrm>
          </p:grpSpPr>
          <p:sp>
            <p:nvSpPr>
              <p:cNvPr id="58" name="CustomShape 11"/>
              <p:cNvSpPr/>
              <p:nvPr/>
            </p:nvSpPr>
            <p:spPr>
              <a:xfrm>
                <a:off x="1907280" y="567000"/>
                <a:ext cx="290520" cy="15084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9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33440" y="567360"/>
                <a:ext cx="120960" cy="14976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60" name="object 54" descr=""/>
            <p:cNvPicPr/>
            <p:nvPr/>
          </p:nvPicPr>
          <p:blipFill>
            <a:blip r:embed="rId9"/>
            <a:stretch/>
          </p:blipFill>
          <p:spPr>
            <a:xfrm>
              <a:off x="1545840" y="802080"/>
              <a:ext cx="159480" cy="15336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61" name="Group 12"/>
            <p:cNvGrpSpPr/>
            <p:nvPr/>
          </p:nvGrpSpPr>
          <p:grpSpPr>
            <a:xfrm>
              <a:off x="1752120" y="803160"/>
              <a:ext cx="677520" cy="183240"/>
              <a:chOff x="1752120" y="803160"/>
              <a:chExt cx="677520" cy="183240"/>
            </a:xfrm>
          </p:grpSpPr>
          <p:pic>
            <p:nvPicPr>
              <p:cNvPr id="62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52120" y="803520"/>
                <a:ext cx="122400" cy="1497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3" name="CustomShape 13"/>
              <p:cNvSpPr/>
              <p:nvPr/>
            </p:nvSpPr>
            <p:spPr>
              <a:xfrm>
                <a:off x="1907280" y="803160"/>
                <a:ext cx="522360" cy="1832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4" name="Group 14"/>
            <p:cNvGrpSpPr/>
            <p:nvPr/>
          </p:nvGrpSpPr>
          <p:grpSpPr>
            <a:xfrm>
              <a:off x="2478240" y="803520"/>
              <a:ext cx="290880" cy="149760"/>
              <a:chOff x="2478240" y="803520"/>
              <a:chExt cx="290880" cy="149760"/>
            </a:xfrm>
          </p:grpSpPr>
          <p:pic>
            <p:nvPicPr>
              <p:cNvPr id="65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78240" y="803520"/>
                <a:ext cx="129600" cy="1497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6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48520" y="803520"/>
                <a:ext cx="120600" cy="14976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7" name="Group 15"/>
            <p:cNvGrpSpPr/>
            <p:nvPr/>
          </p:nvGrpSpPr>
          <p:grpSpPr>
            <a:xfrm>
              <a:off x="1545840" y="1036800"/>
              <a:ext cx="1473120" cy="187560"/>
              <a:chOff x="1545840" y="1036800"/>
              <a:chExt cx="1473120" cy="187560"/>
            </a:xfrm>
          </p:grpSpPr>
          <p:pic>
            <p:nvPicPr>
              <p:cNvPr id="68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45840" y="1044000"/>
                <a:ext cx="14292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9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15400" y="104400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0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07280" y="1036800"/>
                <a:ext cx="360000" cy="1875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1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289600" y="104400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72" name="CustomShape 16"/>
              <p:cNvSpPr/>
              <p:nvPr/>
            </p:nvSpPr>
            <p:spPr>
              <a:xfrm>
                <a:off x="2483640" y="1042920"/>
                <a:ext cx="138240" cy="14940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3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51040" y="1042920"/>
                <a:ext cx="169920" cy="181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4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50840" y="1042920"/>
                <a:ext cx="168120" cy="14976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75" name="CustomShape 17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CustomShape 18"/>
          <p:cNvSpPr/>
          <p:nvPr/>
        </p:nvSpPr>
        <p:spPr>
          <a:xfrm>
            <a:off x="6521400" y="801360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 descr=""/>
          <p:cNvPicPr/>
          <p:nvPr/>
        </p:nvPicPr>
        <p:blipFill>
          <a:blip r:embed="rId19"/>
          <a:stretch/>
        </p:blipFill>
        <p:spPr>
          <a:xfrm>
            <a:off x="6673680" y="8166240"/>
            <a:ext cx="601200" cy="516240"/>
          </a:xfrm>
          <a:prstGeom prst="rect">
            <a:avLst/>
          </a:prstGeom>
          <a:ln>
            <a:noFill/>
          </a:ln>
        </p:spPr>
      </p:pic>
      <p:pic>
        <p:nvPicPr>
          <p:cNvPr id="78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>
            <a:noFill/>
          </a:ln>
        </p:spPr>
      </p:pic>
      <p:graphicFrame>
        <p:nvGraphicFramePr>
          <p:cNvPr id="79" name="Table 19"/>
          <p:cNvGraphicFramePr/>
          <p:nvPr/>
        </p:nvGraphicFramePr>
        <p:xfrm>
          <a:off x="207720" y="2130120"/>
          <a:ext cx="7162560" cy="6068520"/>
        </p:xfrm>
        <a:graphic>
          <a:graphicData uri="http://schemas.openxmlformats.org/drawingml/2006/table">
            <a:tbl>
              <a:tblPr/>
              <a:tblGrid>
                <a:gridCol w="666000"/>
                <a:gridCol w="5761080"/>
                <a:gridCol w="735480"/>
              </a:tblGrid>
              <a:tr h="5058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01.07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Урок финансовой грамотности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15-</a:t>
                      </a:r>
                      <a:r>
                        <a:rPr b="0" lang="ru-RU" sz="12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03.07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231f20"/>
                          </a:solidFill>
                          <a:latin typeface="Calibri"/>
                        </a:rPr>
                        <a:t>Аэробные танцы под музыку 80-х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46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06.07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231f20"/>
                          </a:solidFill>
                          <a:latin typeface="Calibri"/>
                        </a:rPr>
                        <a:t>Аэробные танцы под музыку 80-х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08.07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День любви, семьи и верности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Аэробные танцы под музыку 80-х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Аэробные танцы под музыку 80-х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Лекция «О сохранении здоровья в летний период»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231f20"/>
                          </a:solidFill>
                          <a:latin typeface="Calibri"/>
                        </a:rPr>
                        <a:t>Аэробные танцы под музыку 80-х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81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17.07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Лекция-встреча по вопросам разъяснения пенсионного законодательства</a:t>
                      </a:r>
                      <a:endParaRPr b="0" lang="ru-RU" sz="11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231f20"/>
                          </a:solidFill>
                          <a:latin typeface="Calibri"/>
                        </a:rPr>
                        <a:t>Аэробные танцы под музыку 80-х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22.07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31f20"/>
                          </a:solidFill>
                          <a:latin typeface="Calibri"/>
                        </a:rPr>
                        <a:t>Аэробные танцы под музыку 80-х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24.07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Урок компьютерной грамотности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27.07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231f20"/>
                          </a:solidFill>
                          <a:latin typeface="Calibri"/>
                        </a:rPr>
                        <a:t>Аэробные танцы под музыку 80-х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231f20"/>
                          </a:solidFill>
                          <a:latin typeface="Calibri"/>
                        </a:rPr>
                        <a:t>Мероприятие ко Дню Крещения Руси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231f20"/>
                          </a:solidFill>
                          <a:latin typeface="Calibri"/>
                        </a:rPr>
                        <a:t>Аэробные танцы под музыку 80-х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43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31.07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Час духовности. Свет православия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15-00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Application>LibreOffice/6.2.4.2$Windows_X86_64 LibreOffice_project/2412653d852ce75f65fbfa83fb7e7b669a126d64</Application>
  <Words>249</Words>
  <Paragraphs>76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2026-06-24T15:58:10Z</dcterms:modified>
  <cp:revision>50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2025-11-06T00:00:00Z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0</vt:bool>
  </property>
  <property fmtid="{D5CDD505-2E9C-101B-9397-08002B2CF9AE}" pid="14" name="ShareDoc">
    <vt:bool>0</vt:bool>
  </property>
  <property fmtid="{D5CDD505-2E9C-101B-9397-08002B2CF9AE}" pid="15" name="Slides">
    <vt:i4>1</vt:i4>
  </property>
</Properties>
</file>