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2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 smtClean="0"/>
              <a:t>МЕРОПРИЯТИЯ </a:t>
            </a:r>
            <a:r>
              <a:rPr lang="ru-RU" sz="2000" spc="-10" dirty="0" smtClean="0"/>
              <a:t/>
            </a:r>
            <a:br>
              <a:rPr lang="ru-RU" sz="2000" spc="-10" dirty="0" smtClean="0"/>
            </a:br>
            <a:r>
              <a:rPr lang="ru-RU" sz="2000" spc="-10" smtClean="0"/>
              <a:t>н</a:t>
            </a:r>
            <a:r>
              <a:rPr lang="ru-RU" sz="2000" smtClean="0"/>
              <a:t>а </a:t>
            </a:r>
            <a:r>
              <a:rPr lang="ru-RU" sz="2000" smtClean="0"/>
              <a:t>июль </a:t>
            </a:r>
            <a:r>
              <a:rPr sz="2000" spc="-20" dirty="0" smtClean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183152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Нижнегорский район, п. Нижнегорский, ул. Лесная,5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+ 7 978 787 31 61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Здорова Оксана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732456" cy="12192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425450" y="1658620"/>
          <a:ext cx="6946901" cy="5668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74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7322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1293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начала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02.07.2026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Встреча с руководителем Женского движения «Единой России» в Нижнегорском районе на территории ЦОСП: «Роль женщины в современном мире» 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07.07.2026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Тематическое мероприятие, приуроченное Всероссийскому дню семьи, любви и 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верности на территории ЦОСП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63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09.07.2026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Литературный час  с участием работников центральной районной 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библиотеки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территории ЦОСП : «Краеведческий уголок «Мой край»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 цифровой грамотности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Просмотр документального фильма российского географического общества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44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17.07.2026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17.07.2026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режиме ВКС по разъяснению пенсионного законодательства (Приказ 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ОСФР по РК от 10.06.2026 № 609)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baseline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Индивидуальное консультирование по пенсионным вопросам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/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44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по вопросам охраны здоровья.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Встреча с работником районной больницы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</a:tr>
              <a:tr h="364818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23.07.2026</a:t>
                      </a:r>
                    </a:p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Встреча в работниками МЧС по вопросам безопасности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aseline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656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28.07.2026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финансовой грамотности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цифровой грамотности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10-30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Праздничное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мероприятие, приуроченное первой годовщине открытия ЦОСП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</TotalTime>
  <Words>203</Words>
  <Application>Microsoft Office PowerPoint</Application>
  <PresentationFormat>Произвольный</PresentationFormat>
  <Paragraphs>57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Здорова Оксана</cp:lastModifiedBy>
  <cp:revision>79</cp:revision>
  <dcterms:created xsi:type="dcterms:W3CDTF">2025-11-06T11:20:25Z</dcterms:created>
  <dcterms:modified xsi:type="dcterms:W3CDTF">2026-06-24T08:47:50Z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