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70" d="100"/>
          <a:sy n="70" d="100"/>
        </p:scale>
        <p:origin x="-3336" y="-12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1"/>
            <a:ext cx="3720388" cy="14287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480299"/>
            <a:ext cx="7345680" cy="31039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Раздольное ул. Гоголя, д.100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+7(36553)77-001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Окунская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Надежда Алексеевна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940050" y="7785100"/>
            <a:ext cx="3505200" cy="14295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 пятница                                 09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:00 -  16:45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4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0"/>
            <a:ext cx="2518182" cy="11557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369050" y="7937500"/>
            <a:ext cx="494102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673850" y="8242300"/>
            <a:ext cx="533400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501650" y="1532344"/>
          <a:ext cx="6781799" cy="5749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24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9539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1207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03.07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Встреча с представителем 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Крыммедстраха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6823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08.07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Участие в мероприятиях, посвященных Дню семьи,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любви и верности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совместно с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Раздольненским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местным отделением Крымского РО Всероссийской политической партии «Единая Россия»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Время уточняется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10.07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Тренируем память (упражнения по развитию памяти у пожилых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людей)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14.07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Встреча с представителем ОМВД России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по </a:t>
                      </a:r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Раздольненскому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району</a:t>
                      </a:r>
                      <a:endParaRPr lang="ru-RU" sz="1800" b="0" dirty="0">
                        <a:solidFill>
                          <a:srgbClr val="FF0000"/>
                        </a:solidFill>
                        <a:latin typeface="+mn-lt"/>
                        <a:cs typeface="Calibri Light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16.07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Час фольклора «В мире нет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милей и краше песен и преданий наших «(</a:t>
                      </a:r>
                      <a:r>
                        <a:rPr lang="ru-RU" sz="1800" b="0" baseline="0" dirty="0" err="1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Раздольненская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центральная районная библиотека им. А.И. Домбровского)</a:t>
                      </a:r>
                      <a:endParaRPr lang="ru-RU" sz="1800" b="0" dirty="0" smtClean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</a:t>
                      </a:r>
                      <a:r>
                        <a:rPr lang="en-US" b="0" dirty="0" smtClean="0">
                          <a:latin typeface="+mn-lt"/>
                        </a:rPr>
                        <a:t>:00</a:t>
                      </a:r>
                      <a:endParaRPr lang="ru-RU" b="0" dirty="0"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1"/>
            <a:ext cx="3720388" cy="14287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480299"/>
            <a:ext cx="7345680" cy="31039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ИЮЛЬ</a:t>
            </a:r>
            <a:endParaRPr spc="-10" dirty="0" smtClean="0"/>
          </a:p>
          <a:p>
            <a:pPr marR="5080" algn="r">
              <a:lnSpc>
                <a:spcPts val="2700"/>
              </a:lnSpc>
            </a:pP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Раздольное ул. Гоголя, д.100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+7(36553)77-001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Окунская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Надежда Алексеевна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940050" y="7785100"/>
            <a:ext cx="3505200" cy="14295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 пятница                                 09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:00 -  16:45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4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0"/>
            <a:ext cx="2518182" cy="11557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369050" y="7937500"/>
            <a:ext cx="494102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673850" y="8242300"/>
            <a:ext cx="533400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577850" y="1436668"/>
          <a:ext cx="6781799" cy="5616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07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1864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30207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952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3155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17.07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Тематическая лекция по вопросам разъяснения пенсионного законодательства в режиме ВКС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Время уточняется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88502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.07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Урок финансовой грамотности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</a:t>
                      </a:r>
                      <a:r>
                        <a:rPr lang="en-US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:00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88502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24.07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Урок цифровой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грамотности.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3103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</a:t>
                      </a: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4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.07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Просмотр фильма, предоставленного Всероссийской общественной организацией «Русское географическое общество»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en-US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73789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28.07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День Крещения Руси (история и традиции праздника)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5401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30.07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Встреча с сотрудниками  ГБУЗ РК «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Раздольненская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районная больница»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1317</TotalTime>
  <Words>258</Words>
  <Application>Microsoft Office PowerPoint</Application>
  <PresentationFormat>Произвольный</PresentationFormat>
  <Paragraphs>61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ИЮЛЬ 2026</vt:lpstr>
      <vt:lpstr>МЕРОПРИЯТИЯ НА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091OkunskayaNA</cp:lastModifiedBy>
  <cp:revision>126</cp:revision>
  <dcterms:created xsi:type="dcterms:W3CDTF">2025-11-06T11:20:25Z</dcterms:created>
  <dcterms:modified xsi:type="dcterms:W3CDTF">2026-06-23T12:18:19Z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