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902" y="207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20650" y="694690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77457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000" spc="-10" dirty="0" smtClean="0"/>
              <a:t>МЕРОПРИЯТИЯ </a:t>
            </a:r>
            <a:r>
              <a:rPr lang="ru-RU" sz="2000" spc="-10" dirty="0" smtClean="0"/>
              <a:t/>
            </a:r>
            <a:br>
              <a:rPr lang="ru-RU" sz="2000" spc="-10" dirty="0" smtClean="0"/>
            </a:br>
            <a:r>
              <a:rPr lang="ru-RU" sz="2000" spc="-10" smtClean="0"/>
              <a:t>н</a:t>
            </a:r>
            <a:r>
              <a:rPr lang="ru-RU" sz="2000" smtClean="0"/>
              <a:t>а июль </a:t>
            </a:r>
            <a:r>
              <a:rPr sz="2000" spc="-20" dirty="0" smtClean="0"/>
              <a:t>202</a:t>
            </a:r>
            <a:r>
              <a:rPr lang="ru-RU" sz="2000" spc="-20" dirty="0"/>
              <a:t>6</a:t>
            </a:r>
            <a:endParaRPr sz="20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577850" y="8394700"/>
            <a:ext cx="5165340" cy="1831527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28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28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28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Республика Крым,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Советский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район, п.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Советский,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ул.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50 лет СССР,4а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+ 7 978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064 27 47</a:t>
            </a:r>
            <a:endParaRPr lang="ru-RU" sz="130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Крылова Татьяна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244850" y="7327901"/>
            <a:ext cx="3962399" cy="104708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</a:t>
            </a:r>
            <a:r>
              <a:rPr sz="14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4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4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9:00 – 16:45</a:t>
            </a: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064250" y="8928100"/>
            <a:ext cx="97662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just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dirty="0" err="1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241300"/>
            <a:ext cx="2732456" cy="1219200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sz="160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sz="160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sz="160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8166100"/>
            <a:ext cx="815410" cy="762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40450" y="8318500"/>
            <a:ext cx="601642" cy="5334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425450" y="1658620"/>
          <a:ext cx="6946901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074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173224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81293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+mn-lt"/>
                        </a:rPr>
                        <a:t>начала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03.07.2026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Встреча с работником районной больницы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04.07.2026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Посещение Фестиваля семейного творчества в Советском районном доме культуры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  <a:endParaRPr lang="ru-RU" sz="11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63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08.07.2026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Тематическое мероприятие, приуроченное Всероссийскому дню семьи, любви и верности на территории ЦОСП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10.07.2026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Урок финансовой грамотности с представителями </a:t>
                      </a:r>
                      <a:r>
                        <a:rPr lang="ru-RU" sz="11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Генбанка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14.07.2026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Мастер-класс  по </a:t>
                      </a:r>
                      <a:r>
                        <a:rPr lang="ru-RU" sz="11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бисероплетению</a:t>
                      </a:r>
                      <a:r>
                        <a:rPr lang="ru-RU" sz="11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совместно с Центром обслуживания пенсионеров</a:t>
                      </a:r>
                      <a:endParaRPr lang="ru-RU" sz="11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17.07.2026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b="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b="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Лекция</a:t>
                      </a:r>
                      <a:r>
                        <a:rPr lang="ru-RU" sz="1100" b="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в режиме ВКС по разъяснению пенсионного </a:t>
                      </a:r>
                      <a:r>
                        <a:rPr lang="ru-RU" sz="1100" b="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законодательства</a:t>
                      </a:r>
                      <a:endParaRPr lang="ru-RU" sz="1100" b="0" baseline="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baseline="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  <a:endParaRPr lang="ru-RU" sz="11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4449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21.07.2026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Просмотр фильма Русского</a:t>
                      </a:r>
                      <a:r>
                        <a:rPr lang="ru-RU" sz="11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географического общества</a:t>
                      </a:r>
                      <a:endParaRPr lang="ru-RU" sz="11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</a:txBody>
                  <a:tcPr/>
                </a:tc>
              </a:tr>
              <a:tr h="364818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24.07.2026</a:t>
                      </a:r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Литературный час с работниками центральной районной библиотеки</a:t>
                      </a:r>
                      <a:endParaRPr lang="ru-RU" sz="1100" baseline="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aseline="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942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28.07.2026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Урок цифровой грамотности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  <a:endParaRPr lang="ru-RU" sz="11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30.07.2026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Уроки лечебного рисования ( </a:t>
                      </a:r>
                      <a:r>
                        <a:rPr lang="ru-RU" sz="11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нейрогимнастика</a:t>
                      </a: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547</TotalTime>
  <Words>151</Words>
  <Application>Microsoft Office PowerPoint</Application>
  <PresentationFormat>Произвольный</PresentationFormat>
  <Paragraphs>42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 на июль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091KrylovaTA</cp:lastModifiedBy>
  <cp:revision>81</cp:revision>
  <dcterms:created xsi:type="dcterms:W3CDTF">2025-11-06T11:20:25Z</dcterms:created>
  <dcterms:modified xsi:type="dcterms:W3CDTF">2026-06-25T12:20:52Z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