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648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Крым, г. Судак, ул. Ленина, 85А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 36566 770 13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Немытова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933914" y="7527771"/>
            <a:ext cx="331578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/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r"/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е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r"/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35411" y="8943261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54303" y="8243780"/>
            <a:ext cx="815410" cy="63531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85289" y="8375875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411" y="9589729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524274"/>
              </p:ext>
            </p:extLst>
          </p:nvPr>
        </p:nvGraphicFramePr>
        <p:xfrm>
          <a:off x="111243" y="1799298"/>
          <a:ext cx="7340760" cy="4919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40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3535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48958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4104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03.07</a:t>
                      </a:r>
                      <a:endParaRPr lang="ru-RU" sz="17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Гимнастика для мозга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7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7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08.07</a:t>
                      </a:r>
                      <a:endParaRPr lang="ru-RU" sz="17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Интерактивная программа «День семьи, любви и верности» (на территории музея-заповедник «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Судакская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крепость»)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b="0" dirty="0" smtClean="0">
                          <a:latin typeface="+mn-lt"/>
                        </a:rPr>
                        <a:t>Время уточняется</a:t>
                      </a:r>
                      <a:endParaRPr lang="ru-RU" sz="17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10.07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Духовный путь: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уроки святых апостолов для каждого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11:00</a:t>
                      </a:r>
                      <a:endParaRPr lang="ru-RU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15.07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Арт-обзор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«Певец морской стихии»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10:00</a:t>
                      </a:r>
                      <a:endParaRPr lang="ru-RU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17.07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Урок пенсионной грамотности.</a:t>
                      </a:r>
                    </a:p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Индивидуальное консультирование по пенсионным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вопросам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10:00</a:t>
                      </a:r>
                      <a:endParaRPr lang="ru-RU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Крым, г. Судак, ул. Ленина, 85А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 36566 770 13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Немытова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933914" y="7527771"/>
            <a:ext cx="331578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/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r"/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е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r"/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35411" y="8943261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54303" y="8243780"/>
            <a:ext cx="815410" cy="63531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85289" y="8375875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411" y="9589729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678071"/>
              </p:ext>
            </p:extLst>
          </p:nvPr>
        </p:nvGraphicFramePr>
        <p:xfrm>
          <a:off x="61235" y="2070100"/>
          <a:ext cx="7340760" cy="4149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40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3535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48526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17.07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Финансовая грамотность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Время уточняется</a:t>
                      </a:r>
                      <a:endParaRPr lang="ru-RU" sz="1700" dirty="0"/>
                    </a:p>
                  </a:txBody>
                  <a:tcPr/>
                </a:tc>
              </a:tr>
              <a:tr h="667088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22.07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Гимнастика для мозга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/>
                        <a:t>10:00</a:t>
                      </a:r>
                    </a:p>
                  </a:txBody>
                  <a:tcPr/>
                </a:tc>
              </a:tr>
              <a:tr h="63591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24.07</a:t>
                      </a:r>
                      <a:endParaRPr lang="ru-RU" sz="17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Компьютерная грамотность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7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7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515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dirty="0" smtClean="0">
                          <a:latin typeface="+mn-lt"/>
                          <a:cs typeface="Calibri"/>
                        </a:rPr>
                        <a:t>28.07</a:t>
                      </a:r>
                      <a:endParaRPr lang="ru-RU" sz="17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Забота о безопасности: советы от МЧС 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b="0" dirty="0" smtClean="0">
                          <a:latin typeface="+mn-lt"/>
                        </a:rPr>
                        <a:t>11:00</a:t>
                      </a:r>
                      <a:endParaRPr lang="ru-RU" sz="1700" b="0" dirty="0">
                        <a:latin typeface="+mn-lt"/>
                      </a:endParaRPr>
                    </a:p>
                  </a:txBody>
                  <a:tcPr/>
                </a:tc>
              </a:tr>
              <a:tr h="6840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30.07</a:t>
                      </a:r>
                      <a:endParaRPr lang="ru-RU" sz="17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«Машков рисует Судак» к 145-летию со дня рождения художника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И.И.Машкова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Время уточняется</a:t>
                      </a:r>
                      <a:endParaRPr lang="ru-RU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370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</TotalTime>
  <Words>219</Words>
  <Application>Microsoft Office PowerPoint</Application>
  <PresentationFormat>Произвольный</PresentationFormat>
  <Paragraphs>63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ИЮЛЬ 2026</vt:lpstr>
      <vt:lpstr>МЕРОПРИЯТИЯ НА ИЮЛЬ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user</cp:lastModifiedBy>
  <cp:revision>28</cp:revision>
  <dcterms:created xsi:type="dcterms:W3CDTF">2025-11-06T11:20:25Z</dcterms:created>
  <dcterms:modified xsi:type="dcterms:W3CDTF">2026-06-26T09:04:01Z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