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67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4B7C5-E654-485C-AB96-18DC871271C6}" type="datetimeFigureOut">
              <a:rPr lang="ru-RU" smtClean="0"/>
              <a:t>25.06.2026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C2084-5938-4043-BF17-7665CA9363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C2084-5938-4043-BF17-7665CA936384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>ИЯ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Ялта ул. Киевская,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+7(3654)222271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Ващишен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Федоровна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155700"/>
          <a:ext cx="6781799" cy="876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04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фильма, представленного РГО «Бастионы России Керченская крепость».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488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07.07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ей семьи.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семьи, любви и верности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10.07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компьютерной грамотности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фильма, представленного РГО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7206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Альбрехт Дюрер -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гений Северного Возрождения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17.07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 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режиме ВКС по разъяснению пенсионного 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smtClean="0">
                          <a:latin typeface="+mn-lt"/>
                        </a:rPr>
                        <a:t>(приказ ОСФР по Республике Крым от 10.06. 2026 №609)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</a:txBody>
                  <a:tcPr/>
                </a:tc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Международный день шахмат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3488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21.07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по культурно-историческим достопримечательностям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Ялты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ей семьи.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24.07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Урок финансовой грамотности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b="0" strike="noStrike" spc="-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104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28.07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itchFamily="18" charset="0"/>
                          <a:ea typeface="Calibri Light"/>
                          <a:cs typeface="Times New Roman" pitchFamily="18" charset="0"/>
                        </a:rPr>
                        <a:t>День Крещения Руси. История праздника.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21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31.07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 класс: «Кройки и шитья»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9713</TotalTime>
  <Words>168</Words>
  <Application>Microsoft Office PowerPoint</Application>
  <PresentationFormat>Произвольный</PresentationFormat>
  <Paragraphs>51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305</cp:lastModifiedBy>
  <cp:revision>552</cp:revision>
  <dcterms:created xsi:type="dcterms:W3CDTF">2025-11-06T11:20:25Z</dcterms:created>
  <dcterms:modified xsi:type="dcterms:W3CDTF">2026-06-25T13:37:33Z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