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</a:t>
            </a:r>
            <a:br>
              <a:rPr lang="ru-RU" spc="-5" dirty="0" smtClean="0"/>
            </a:b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г.Армянск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55а 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dirty="0">
                <a:solidFill>
                  <a:schemeClr val="bg1"/>
                </a:solidFill>
              </a:rPr>
              <a:t>+7 978 8538169</a:t>
            </a:r>
            <a:endParaRPr lang="ru-RU" sz="1300" dirty="0">
              <a:solidFill>
                <a:schemeClr val="bg1"/>
              </a:solidFill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Тудакова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Валерьевна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4085295" y="7515512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49808179"/>
              </p:ext>
            </p:extLst>
          </p:nvPr>
        </p:nvGraphicFramePr>
        <p:xfrm>
          <a:off x="44450" y="1460500"/>
          <a:ext cx="7391400" cy="5721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7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9764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43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2624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+mn-lt"/>
                          <a:ea typeface="+mn-ea"/>
                          <a:cs typeface="+mn-cs"/>
                        </a:rPr>
                        <a:t>03.06</a:t>
                      </a:r>
                      <a:endParaRPr sz="140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Урок финансовой грамотности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(встреча с представителем Сбербанка)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0131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05.06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Художественно-поэтическое мероприятие, посвящённое Дню русского языка и в связи с днём рождения А.С. Пушкина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(Центр культуры и досуга)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18:00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57328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10.06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Героизация. Герои среди нас: рассказы и свидетельства из СВО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(Историко-краеведческий музей г.Армянска)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5732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11.06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Онлайн-лекция ФП «Здоровое долголетие»  «Как сохранить здоровье летом»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15.06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Экскурсия «Волшебная дверь в творчество»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(Центр детского и юношеского творчества г.Армянска)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0972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17.06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Тематическая лекция по вопросам разъяснения пенсионного законодательства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8780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19.06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Встреча с представителем «Крыммедстраха»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275144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22.06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Онлайн-лекция РГО «Знание»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«Память пылающих лет: Путь к Победе»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12231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24.06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Соревнования по дартсу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4023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29.06.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Урок цифровой грамотности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188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36</cp:revision>
  <dcterms:created xsi:type="dcterms:W3CDTF">2025-11-06T11:20:25Z</dcterms:created>
  <dcterms:modified xsi:type="dcterms:W3CDTF">2026-05-22T09:32:30Z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