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220" d="100"/>
          <a:sy n="220" d="100"/>
        </p:scale>
        <p:origin x="-30" y="59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pc="-10" smtClean="0"/>
              <a:t>н</a:t>
            </a:r>
            <a:r>
              <a:rPr lang="ru-RU" smtClean="0"/>
              <a:t>а </a:t>
            </a:r>
            <a:r>
              <a:rPr lang="ru-RU" smtClean="0"/>
              <a:t>июнь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231884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Республика Крым, г.Белогорск, ул.Симферопольская/пер.Симферопольский 28/6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+7978 7480221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Олейникова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Елена Ивановна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Нижнегорский район, п. Нижнегорский, ул.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01649" y="1534192"/>
          <a:ext cx="6637665" cy="579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57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8866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2542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4760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476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Театрализованное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представление «Сказки народов мира» активистов </a:t>
                      </a:r>
                      <a:r>
                        <a:rPr lang="ru-RU" sz="1200" b="0" baseline="0" dirty="0" err="1" smtClean="0">
                          <a:latin typeface="+mn-lt"/>
                          <a:cs typeface="Calibri Light"/>
                        </a:rPr>
                        <a:t>ЦОСПа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и их внуков ко Дню защиты детей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10:00</a:t>
                      </a:r>
                      <a:endParaRPr lang="ru-RU" sz="12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476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04.06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цифровой грамотности: </a:t>
                      </a:r>
                      <a:r>
                        <a:rPr lang="ru-RU" sz="12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индивидуальное консультирование по  созданию  цифрового </a:t>
                      </a:r>
                      <a:r>
                        <a:rPr lang="en-US" sz="12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ID</a:t>
                      </a:r>
                      <a:r>
                        <a:rPr lang="ru-RU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 в </a:t>
                      </a:r>
                      <a:r>
                        <a:rPr lang="en-US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M</a:t>
                      </a:r>
                      <a:r>
                        <a:rPr lang="ru-RU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А</a:t>
                      </a:r>
                      <a:r>
                        <a:rPr lang="en-US" sz="12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X </a:t>
                      </a:r>
                      <a:endParaRPr lang="ru-RU" sz="12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3920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08.06</a:t>
                      </a:r>
                      <a:endParaRPr lang="ru-RU" sz="12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Пушкинские чтения. Ко дню рождения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поэта.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2664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11.06</a:t>
                      </a:r>
                    </a:p>
                    <a:p>
                      <a:endParaRPr lang="ru-RU" sz="1200" b="1" dirty="0" smtClean="0"/>
                    </a:p>
                    <a:p>
                      <a:r>
                        <a:rPr lang="ru-RU" sz="1200" b="1" dirty="0" smtClean="0"/>
                        <a:t>11.06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Лекция</a:t>
                      </a: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 ФП «Здоровое долголетие» «Как сохранить здоровье летом»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Торжественный</a:t>
                      </a: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 концерт, посвященный Дню России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12:00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491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15.06</a:t>
                      </a:r>
                      <a:endParaRPr lang="ru-RU" sz="1200" b="1" dirty="0" smtClean="0"/>
                    </a:p>
                    <a:p>
                      <a:r>
                        <a:rPr lang="ru-RU" sz="1200" b="1" dirty="0" smtClean="0"/>
                        <a:t>15.06</a:t>
                      </a:r>
                      <a:endParaRPr lang="ru-R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Шахматный</a:t>
                      </a:r>
                      <a:r>
                        <a:rPr lang="ru-RU" sz="1200" baseline="0" dirty="0" smtClean="0">
                          <a:latin typeface="+mn-lt"/>
                        </a:rPr>
                        <a:t> турнир, посвященный Дню России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 Просмотр фильма РГО «Тайны Большого Золотого кольца России»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10:00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14:00</a:t>
                      </a:r>
                      <a:endParaRPr lang="ru-RU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685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17.06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Лекция</a:t>
                      </a:r>
                      <a:r>
                        <a:rPr lang="ru-RU" sz="1200" baseline="0" dirty="0" smtClean="0">
                          <a:latin typeface="+mn-lt"/>
                        </a:rPr>
                        <a:t> общества «Знание»: «Финансовая безопасность»                                                            </a:t>
                      </a:r>
                      <a:endParaRPr lang="ru-RU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6567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18.06</a:t>
                      </a:r>
                    </a:p>
                    <a:p>
                      <a:r>
                        <a:rPr lang="ru-RU" sz="1200" b="1" dirty="0" smtClean="0"/>
                        <a:t>18.06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Просмотр фильма РГО «Вершины</a:t>
                      </a:r>
                      <a:r>
                        <a:rPr lang="ru-RU" sz="12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</a:rPr>
                        <a:t> России»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финансовой грамотности с ВТБ.</a:t>
                      </a:r>
                      <a:endParaRPr lang="ru-RU" sz="12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44265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19.06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Экскурсия</a:t>
                      </a:r>
                      <a:r>
                        <a:rPr lang="ru-RU" sz="1200" baseline="0" dirty="0" smtClean="0">
                          <a:latin typeface="+mn-lt"/>
                        </a:rPr>
                        <a:t> на «Суворовский дуб»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805683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/>
                        <a:t>22.06.</a:t>
                      </a:r>
                    </a:p>
                    <a:p>
                      <a:pPr algn="l"/>
                      <a:endParaRPr lang="ru-RU" sz="1200" b="1" dirty="0" smtClean="0"/>
                    </a:p>
                    <a:p>
                      <a:pPr algn="l"/>
                      <a:r>
                        <a:rPr lang="ru-RU" sz="1200" b="1" dirty="0" smtClean="0"/>
                        <a:t>22.06.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 </a:t>
                      </a:r>
                      <a:r>
                        <a:rPr lang="ru-RU" sz="1200" dirty="0" smtClean="0">
                          <a:latin typeface="+mn-lt"/>
                        </a:rPr>
                        <a:t>Трансляция</a:t>
                      </a:r>
                      <a:r>
                        <a:rPr lang="ru-RU" sz="1200" baseline="0" dirty="0" smtClean="0">
                          <a:latin typeface="+mn-lt"/>
                        </a:rPr>
                        <a:t> проекта Знание «Память пылающих лет. Путь к Победе».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Участие в акции «Свеча памяти» к</a:t>
                      </a:r>
                      <a:r>
                        <a:rPr lang="ru-RU" sz="1200" baseline="0" dirty="0" smtClean="0">
                          <a:latin typeface="+mn-lt"/>
                        </a:rPr>
                        <a:t> 85-летию начала Великой отечественной войны.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10:00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Время уточняется</a:t>
                      </a:r>
                      <a:endParaRPr lang="ru-RU" sz="1200" dirty="0" smtClean="0"/>
                    </a:p>
                  </a:txBody>
                  <a:tcPr/>
                </a:tc>
              </a:tr>
              <a:tr h="62664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26.06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 пенсионного грамотности: тематическая лекция по вопросам разъяснения пенсионного законодательства (ЦОСП г.Симферополь)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Время уточняется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3157</TotalTime>
  <Words>230</Words>
  <Application>Microsoft Office PowerPoint</Application>
  <PresentationFormat>Произвольный</PresentationFormat>
  <Paragraphs>60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230</cp:revision>
  <dcterms:created xsi:type="dcterms:W3CDTF">2025-11-06T11:20:25Z</dcterms:created>
  <dcterms:modified xsi:type="dcterms:W3CDTF">2026-05-25T13:41:28Z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