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73050" y="6817360"/>
            <a:ext cx="7283450" cy="38760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ИЮНЬ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Черноморское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Кирова д.6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+79787753093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Чернова Тамара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1536700"/>
          <a:ext cx="6705599" cy="9549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3665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69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35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с психологом «Сказка</a:t>
                      </a:r>
                      <a:r>
                        <a:rPr lang="ru-RU" baseline="0" dirty="0" smtClean="0"/>
                        <a:t> терапии в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186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Концерт посвященный «К Дню защиты детей»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86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финансовой грамотности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8629">
                <a:tc>
                  <a:txBody>
                    <a:bodyPr/>
                    <a:lstStyle/>
                    <a:p>
                      <a:r>
                        <a:rPr lang="ru-RU" dirty="0" smtClean="0"/>
                        <a:t>05.06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Литературно-</a:t>
                      </a:r>
                      <a:r>
                        <a:rPr lang="ru-RU" baseline="0" dirty="0" smtClean="0"/>
                        <a:t> краеведческая экспедиция «Холмы Тавриды, Край прелестный»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53502">
                <a:tc>
                  <a:txBody>
                    <a:bodyPr/>
                    <a:lstStyle/>
                    <a:p>
                      <a:r>
                        <a:rPr lang="ru-RU" dirty="0" smtClean="0"/>
                        <a:t>08.06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Оздоровительное мероприятие «Йога»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60253">
                <a:tc>
                  <a:txBody>
                    <a:bodyPr/>
                    <a:lstStyle/>
                    <a:p>
                      <a:r>
                        <a:rPr lang="ru-RU" dirty="0" smtClean="0"/>
                        <a:t>10.06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Тематическое мероприятие приуроченное к Дню России</a:t>
                      </a:r>
                      <a:r>
                        <a:rPr lang="ru-RU" baseline="0" dirty="0" smtClean="0"/>
                        <a:t> «Вся страна огромный дом»»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80279">
                <a:tc>
                  <a:txBody>
                    <a:bodyPr/>
                    <a:lstStyle/>
                    <a:p>
                      <a:r>
                        <a:rPr lang="ru-RU" dirty="0" smtClean="0"/>
                        <a:t>16.06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Урок</a:t>
                      </a:r>
                      <a:r>
                        <a:rPr lang="ru-RU" baseline="0" dirty="0" smtClean="0"/>
                        <a:t> мастер-класс по «валянию»- « Сова»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80279">
                <a:tc>
                  <a:txBody>
                    <a:bodyPr/>
                    <a:lstStyle/>
                    <a:p>
                      <a:r>
                        <a:rPr lang="ru-RU" dirty="0" smtClean="0"/>
                        <a:t>17.06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Тематическая</a:t>
                      </a:r>
                      <a:r>
                        <a:rPr lang="ru-RU" baseline="0" dirty="0" smtClean="0"/>
                        <a:t> Лекция по вопросам пенсионного законодательства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870595">
                <a:tc>
                  <a:txBody>
                    <a:bodyPr/>
                    <a:lstStyle/>
                    <a:p>
                      <a:r>
                        <a:rPr lang="ru-RU" dirty="0" smtClean="0"/>
                        <a:t>19.06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Литературный час « Очарование сентиментального романа» ( к 210-летию</a:t>
                      </a:r>
                      <a:r>
                        <a:rPr lang="ru-RU" baseline="0" dirty="0" smtClean="0"/>
                        <a:t> со дня рождения </a:t>
                      </a:r>
                      <a:r>
                        <a:rPr lang="ru-RU" baseline="0" dirty="0" err="1" smtClean="0"/>
                        <a:t>Ш.Броннте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r>
                        <a:rPr lang="ru-RU" dirty="0" smtClean="0"/>
                        <a:t>22.06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Специальный эфир просветительской организации  Знание – приуроченный «К</a:t>
                      </a:r>
                      <a:r>
                        <a:rPr lang="ru-RU" baseline="0" dirty="0" smtClean="0"/>
                        <a:t> Дню Победы»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654130">
                <a:tc>
                  <a:txBody>
                    <a:bodyPr/>
                    <a:lstStyle/>
                    <a:p>
                      <a:r>
                        <a:rPr lang="ru-RU" dirty="0" smtClean="0"/>
                        <a:t>25.06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Заседание Клуба любителей истории и краеведения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618629">
                <a:tc>
                  <a:txBody>
                    <a:bodyPr/>
                    <a:lstStyle/>
                    <a:p>
                      <a:r>
                        <a:rPr lang="ru-RU" dirty="0" smtClean="0"/>
                        <a:t>26.06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с искусством «Волшебство  слова и сцены»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609417">
                <a:tc>
                  <a:txBody>
                    <a:bodyPr/>
                    <a:lstStyle/>
                    <a:p>
                      <a:r>
                        <a:rPr lang="ru-RU" dirty="0" smtClean="0"/>
                        <a:t>29.06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Тематическое</a:t>
                      </a:r>
                      <a:r>
                        <a:rPr lang="ru-RU" baseline="0" dirty="0" smtClean="0"/>
                        <a:t> мероприятие « Партизаны подпольщики ВОВ»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</TotalTime>
  <Words>186</Words>
  <Application>Microsoft Office PowerPoint</Application>
  <PresentationFormat>Произвольный</PresentationFormat>
  <Paragraphs>52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Колпак Тамара Владимировна</cp:lastModifiedBy>
  <cp:revision>38</cp:revision>
  <dcterms:created xsi:type="dcterms:W3CDTF">2025-11-06T11:20:25Z</dcterms:created>
  <dcterms:modified xsi:type="dcterms:W3CDTF">2026-05-22T11:01:46Z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