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06" y="-126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5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9CF09D3-565B-485E-9BB1-CF6C12D6905F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64355F5-4157-40E1-9116-1D83AA5C343B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DC67B90-49BF-449D-9D2F-1C108FBD1B50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654CECF-7C91-4E87-86E1-D3ADBE20CD1F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0BFA48D4-4CED-4339-BCDD-048EF60BCA1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DFF4671-3EB8-4AEB-B7B4-9B9DFA2D62BD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208EA29-1613-493F-938F-28D67419B3AF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E75164C-B3FD-4EC2-BA30-37B25E0F992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8D3D252-C662-4FDA-A514-BAC7EC8B9B04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44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Calibri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D7143CB-67C7-4917-B74C-3A7C00E1176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 defTabSz="914400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02560" y="316800"/>
            <a:ext cx="2134800" cy="1717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400" b="1" strike="noStrike" spc="-12" dirty="0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lang="ru-RU" sz="24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4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400" b="1" strike="noStrike" spc="-12" dirty="0" smtClean="0">
                <a:solidFill>
                  <a:schemeClr val="lt1"/>
                </a:solidFill>
                <a:latin typeface="Calibri"/>
              </a:rPr>
              <a:t>ИЮНЬ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4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400" b="0" strike="noStrike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00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Адрес: г.Евпатория, Новоселовское ш 1 г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+7978 057 22 28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Calibri"/>
              </a:rPr>
              <a:t>ФИО Галенко Татьяна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2811240" y="7722964"/>
            <a:ext cx="3295440" cy="5642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83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9">
                <a:solidFill>
                  <a:srgbClr val="FFFFFF"/>
                </a:solidFill>
                <a:latin typeface="Calibri"/>
              </a:rPr>
              <a:t> Республике Крым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 defTabSz="914400"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4247963206"/>
              </p:ext>
            </p:extLst>
          </p:nvPr>
        </p:nvGraphicFramePr>
        <p:xfrm>
          <a:off x="214560" y="1602285"/>
          <a:ext cx="7128000" cy="6120679"/>
        </p:xfrm>
        <a:graphic>
          <a:graphicData uri="http://schemas.openxmlformats.org/drawingml/2006/table">
            <a:tbl>
              <a:tblPr/>
              <a:tblGrid>
                <a:gridCol w="1181160"/>
                <a:gridCol w="4907160"/>
                <a:gridCol w="1039680"/>
              </a:tblGrid>
              <a:tr h="582202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 dirty="0">
                          <a:solidFill>
                            <a:srgbClr val="000000"/>
                          </a:solidFill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Время</a:t>
                      </a: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lang="ru-RU" sz="1400" b="0" strike="noStrike" spc="-1">
                          <a:solidFill>
                            <a:srgbClr val="000000"/>
                          </a:solidFill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116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01.06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Международный День защиты детей. Поздравления детей и родителей с праздником.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09:00 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075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02.06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Урок цифровой грамотности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12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03.06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Экскурсия по живописным местам Крыма: Красные пещеры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1081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05.06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День русского языка. Пушкинские чтения в библиотеке им. А.С.Пушкина.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11:00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1075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09.06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День именинника. Поздравления именинников июня.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81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11.06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День России. Участие в мероприятиях города Евпатории.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193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11.06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line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лекция ФП «Здоровое долголетие». Тема: «Как сохранить здоровье летом?»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82149">
                <a:tc>
                  <a:txBody>
                    <a:bodyPr/>
                    <a:lstStyle/>
                    <a:p>
                      <a:pPr marL="0" indent="2063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15.06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-685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Урок финансовой грамотности. Встреча с руководителями кредитных учреждений. ВТБ банк.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Время уточняется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281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17.06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Встреча с психологом СФР. Тема: «Знакомство с </a:t>
                      </a:r>
                      <a:r>
                        <a:rPr lang="ru-RU" sz="1100" dirty="0" err="1">
                          <a:latin typeface="Times New Roman"/>
                          <a:ea typeface="Calibri"/>
                          <a:cs typeface="Times New Roman"/>
                        </a:rPr>
                        <a:t>Мандалой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6626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22.06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On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line</a:t>
                      </a: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 лекция РГО Знание. «Память пылающих лет: Путь к Победе»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10:00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4211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26.06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Тематическая лекция по вопросам разъяснения пенсионного законодательства. Лекция пройдет в ЦОСП г.Симферополя и Симферопольского района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11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10:30 </a:t>
                      </a:r>
                      <a:endParaRPr lang="ru-RU" sz="11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021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29.06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РГО. Видеофильм: «Тайна Уральской горы»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tabLst>
                          <a:tab pos="0" algn="l"/>
                        </a:tabLst>
                      </a:pPr>
                      <a:r>
                        <a:rPr lang="ru-RU" sz="900" b="0" strike="noStrike" spc="-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12:00</a:t>
                      </a:r>
                      <a:endParaRPr lang="ru-RU" sz="9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00214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30.06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Урок цифровой грамотности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11:00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208</Words>
  <Application>Microsoft Office PowerPoint</Application>
  <PresentationFormat>Произвольный</PresentationFormat>
  <Paragraphs>53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Office Theme</vt:lpstr>
      <vt:lpstr>Office Theme</vt:lpstr>
      <vt:lpstr>Office Theme</vt:lpstr>
      <vt:lpstr>Office Theme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091SurkovaYUA</cp:lastModifiedBy>
  <cp:revision>42</cp:revision>
  <cp:lastPrinted>2026-04-29T10:30:26Z</cp:lastPrinted>
  <dcterms:created xsi:type="dcterms:W3CDTF">2025-11-06T11:20:25Z</dcterms:created>
  <dcterms:modified xsi:type="dcterms:W3CDTF">2026-05-22T11:41:38Z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