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111240" y="7000200"/>
            <a:ext cx="7340760" cy="35787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3000" cy="127800"/>
            <a:chOff x="644400" y="8176320"/>
            <a:chExt cx="1143000" cy="127800"/>
          </a:xfrm>
        </p:grpSpPr>
        <p:pic>
          <p:nvPicPr>
            <p:cNvPr id="4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89640" cy="12456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560" cy="18622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ИЮНЬ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0912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19240" y="7386840"/>
            <a:ext cx="329256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26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7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2800" cy="978120"/>
            <a:chOff x="512280" y="489240"/>
            <a:chExt cx="2512800" cy="97812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480" cy="952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2800" cy="146160"/>
              <a:chOff x="1917720" y="814680"/>
              <a:chExt cx="442800" cy="14616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5840" cy="14616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28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800" cy="148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2480" cy="178560"/>
              <a:chOff x="1762920" y="1051200"/>
              <a:chExt cx="672480" cy="17856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720" cy="145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7680" cy="17856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5840" cy="145080"/>
              <a:chOff x="2489040" y="1051560"/>
              <a:chExt cx="285840" cy="14508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920" cy="145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92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8440" cy="182880"/>
              <a:chOff x="1556640" y="1284480"/>
              <a:chExt cx="1468440" cy="18288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24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320" cy="182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3560" cy="14472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240" cy="176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440" cy="1450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0360" cy="810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6520" cy="51156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160" cy="8571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242280" y="1749960"/>
          <a:ext cx="7044480" cy="5432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406160"/>
              </a:tblGrid>
              <a:tr h="676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35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Совместный поход с внуками на спектакль «Принцесса-Несмеяна»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16:0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8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02.06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цифровой грамотности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126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04.06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Телемост городов-героев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Керчь-Новороссийск, приуроченный ко дню Рождения А.С. Пушкина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53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08.06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финансовой грамотности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065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  психолога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Знакомство с Мандалой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65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Библиографический обзор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«Место, где живет история».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200 лет со дня основания Восточно-Крымского историко-культурного музея- заповедника»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sp>
        <p:nvSpPr>
          <p:cNvPr id="78" name="object 2"/>
          <p:cNvSpPr/>
          <p:nvPr/>
        </p:nvSpPr>
        <p:spPr>
          <a:xfrm>
            <a:off x="111240" y="7000200"/>
            <a:ext cx="7340760" cy="35787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79" name="Группа 2"/>
          <p:cNvGrpSpPr/>
          <p:nvPr/>
        </p:nvGrpSpPr>
        <p:grpSpPr>
          <a:xfrm>
            <a:off x="644400" y="8176320"/>
            <a:ext cx="1143000" cy="127800"/>
            <a:chOff x="644400" y="8176320"/>
            <a:chExt cx="1143000" cy="127800"/>
          </a:xfrm>
        </p:grpSpPr>
        <p:pic>
          <p:nvPicPr>
            <p:cNvPr id="80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object 4"/>
            <p:cNvSpPr/>
            <p:nvPr/>
          </p:nvSpPr>
          <p:spPr>
            <a:xfrm>
              <a:off x="771480" y="8178120"/>
              <a:ext cx="89640" cy="12456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2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4480" cy="18622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ИЮНЬ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7" name="object 9"/>
          <p:cNvSpPr/>
          <p:nvPr/>
        </p:nvSpPr>
        <p:spPr>
          <a:xfrm>
            <a:off x="628920" y="8441640"/>
            <a:ext cx="510912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8" name="object 10"/>
          <p:cNvSpPr/>
          <p:nvPr/>
        </p:nvSpPr>
        <p:spPr>
          <a:xfrm>
            <a:off x="3819240" y="7386840"/>
            <a:ext cx="329256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9" name="object 11"/>
          <p:cNvSpPr/>
          <p:nvPr/>
        </p:nvSpPr>
        <p:spPr>
          <a:xfrm>
            <a:off x="6123240" y="8786520"/>
            <a:ext cx="9126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7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90" name="Группа 3"/>
          <p:cNvGrpSpPr/>
          <p:nvPr/>
        </p:nvGrpSpPr>
        <p:grpSpPr>
          <a:xfrm>
            <a:off x="512280" y="489240"/>
            <a:ext cx="2512800" cy="978120"/>
            <a:chOff x="512280" y="489240"/>
            <a:chExt cx="2512800" cy="978120"/>
          </a:xfrm>
        </p:grpSpPr>
        <p:pic>
          <p:nvPicPr>
            <p:cNvPr id="91" name="object 12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480" cy="952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13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3" name="object 14"/>
            <p:cNvGrpSpPr/>
            <p:nvPr/>
          </p:nvGrpSpPr>
          <p:grpSpPr>
            <a:xfrm>
              <a:off x="1917720" y="814680"/>
              <a:ext cx="442800" cy="146160"/>
              <a:chOff x="1917720" y="814680"/>
              <a:chExt cx="442800" cy="146160"/>
            </a:xfrm>
          </p:grpSpPr>
          <p:sp>
            <p:nvSpPr>
              <p:cNvPr id="94" name="object 15"/>
              <p:cNvSpPr/>
              <p:nvPr/>
            </p:nvSpPr>
            <p:spPr>
              <a:xfrm>
                <a:off x="1917720" y="814680"/>
                <a:ext cx="285840" cy="14616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5" name="object 16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28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17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800" cy="148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18"/>
            <p:cNvGrpSpPr/>
            <p:nvPr/>
          </p:nvGrpSpPr>
          <p:grpSpPr>
            <a:xfrm>
              <a:off x="1762920" y="1051200"/>
              <a:ext cx="672480" cy="178560"/>
              <a:chOff x="1762920" y="1051200"/>
              <a:chExt cx="672480" cy="178560"/>
            </a:xfrm>
          </p:grpSpPr>
          <p:pic>
            <p:nvPicPr>
              <p:cNvPr id="98" name="object 19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720" cy="145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20"/>
              <p:cNvSpPr/>
              <p:nvPr/>
            </p:nvSpPr>
            <p:spPr>
              <a:xfrm>
                <a:off x="1917720" y="1051200"/>
                <a:ext cx="517680" cy="17856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0" name="object 21"/>
            <p:cNvGrpSpPr/>
            <p:nvPr/>
          </p:nvGrpSpPr>
          <p:grpSpPr>
            <a:xfrm>
              <a:off x="2489040" y="1051560"/>
              <a:ext cx="285840" cy="145080"/>
              <a:chOff x="2489040" y="1051560"/>
              <a:chExt cx="285840" cy="145080"/>
            </a:xfrm>
          </p:grpSpPr>
          <p:pic>
            <p:nvPicPr>
              <p:cNvPr id="101" name="object 22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920" cy="145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92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24"/>
            <p:cNvGrpSpPr/>
            <p:nvPr/>
          </p:nvGrpSpPr>
          <p:grpSpPr>
            <a:xfrm>
              <a:off x="1556640" y="1284480"/>
              <a:ext cx="1468440" cy="182880"/>
              <a:chOff x="1556640" y="1284480"/>
              <a:chExt cx="1468440" cy="182880"/>
            </a:xfrm>
          </p:grpSpPr>
          <p:pic>
            <p:nvPicPr>
              <p:cNvPr id="104" name="object 25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24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6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27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320" cy="182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29"/>
              <p:cNvSpPr/>
              <p:nvPr/>
            </p:nvSpPr>
            <p:spPr>
              <a:xfrm>
                <a:off x="2494080" y="1290960"/>
                <a:ext cx="133560" cy="14472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9" name="object 30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240" cy="176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31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440" cy="1450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1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Овал 1"/>
          <p:cNvSpPr/>
          <p:nvPr/>
        </p:nvSpPr>
        <p:spPr>
          <a:xfrm>
            <a:off x="6047640" y="7937640"/>
            <a:ext cx="810360" cy="810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32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6520" cy="51156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160" cy="8571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1"/>
          <p:cNvGraphicFramePr/>
          <p:nvPr/>
        </p:nvGraphicFramePr>
        <p:xfrm>
          <a:off x="349200" y="2077920"/>
          <a:ext cx="6978240" cy="50522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33992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02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95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ФП «Здоровое долголетие»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Как сохранить здоровье летом?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93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волонтера, 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spcBef>
                          <a:spcPts val="1400"/>
                        </a:spcBef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просмотр роликов РГО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288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16.06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Час памяти и скорби «Тревожный рассвет 41-го»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(Совет ветеранов)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5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17.06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lvl="1" marL="432000" indent="-216000" algn="ctr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«Рыцарь медицины»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marL="90000" algn="ctr"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(к 150 летию со дня рождения Николая Ниловича Бурденко хирурга, академика)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22.06</a:t>
                      </a:r>
                      <a:endParaRPr b="0" lang="ru-RU" sz="18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/>
                      <a:r>
                        <a:rPr b="0" lang="ru-RU" sz="1600" spc="-1" strike="noStrike">
                          <a:latin typeface="Times New Roman"/>
                        </a:rPr>
                        <a:t>Лекция «Знание»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/>
                      <a:r>
                        <a:rPr b="0" lang="ru-RU" sz="1600" spc="-1" strike="noStrike">
                          <a:latin typeface="Times New Roman"/>
                        </a:rPr>
                        <a:t>«Память пылающих лет:Путь к победе»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Урок рукоделия</a:t>
                      </a:r>
                      <a:endParaRPr b="0" lang="ru-RU" sz="16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Роспись по дереву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804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23.06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пенсионной грамотности</a:t>
                      </a:r>
                      <a:endParaRPr b="0" lang="ru-RU" sz="1600" spc="-1" strike="noStrike">
                        <a:latin typeface="Times New Roman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</TotalTime>
  <Application>LibreOffice/7.2.2.2$Windows_X86_64 LibreOffice_project/02b2acce88a210515b4a5bb2e46cbfb63fe97d56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2026-02-26T13:12:14Z</cp:lastPrinted>
  <dcterms:modified xsi:type="dcterms:W3CDTF">2026-05-26T10:52:08Z</dcterms:modified>
  <cp:revision>38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