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78250" y="316976"/>
            <a:ext cx="336106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   </a:t>
            </a:r>
            <a:br>
              <a:rPr lang="ru-RU" spc="-10" dirty="0" smtClean="0"/>
            </a:br>
            <a:r>
              <a:rPr smtClean="0"/>
              <a:t>НА</a:t>
            </a:r>
            <a:r>
              <a:rPr lang="ru-RU" dirty="0" smtClean="0"/>
              <a:t> </a:t>
            </a:r>
            <a:r>
              <a:rPr spc="-5" smtClean="0"/>
              <a:t> </a:t>
            </a:r>
            <a:r>
              <a:rPr lang="ru-RU" spc="-5" dirty="0" smtClean="0"/>
              <a:t>ИЮНЬ 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2632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Кировский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Кировское ул. Розы Люксембург,20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+7978 7901208 Конева Елена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9688" y="7418402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707076" y="9061476"/>
            <a:ext cx="1333798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64266" y="820422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35704" y="841853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27" y="1703363"/>
          <a:ext cx="6858047" cy="5694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1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0486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227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6532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850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посвященное Дню защиты детей. Дети – наше будущее. </a:t>
                      </a:r>
                      <a:endParaRPr lang="ru-RU" sz="1400" b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14-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Литературное мероприятие посвященное дню рождения  русского поэта А.С. Пушкина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13-00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884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09.06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 грамотности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16-00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09867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11.06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Онлайн-лекция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ФП «Здоровое </a:t>
                      </a: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доголетие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 «Как сохранить здоровье летом»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 10-00</a:t>
                      </a:r>
                      <a:endParaRPr lang="ru-RU" sz="1400" b="0" dirty="0"/>
                    </a:p>
                  </a:txBody>
                  <a:tcPr/>
                </a:tc>
              </a:tr>
              <a:tr h="339096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11.06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Праздничное</a:t>
                      </a:r>
                      <a:r>
                        <a:rPr lang="ru-RU" sz="1400" b="0" baseline="0" dirty="0" smtClean="0"/>
                        <a:t> мероприятие приуроченное Дню России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15-00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0633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16.06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медицинским работником. Профилактика вирусных заболеваний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15-00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0860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19.06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Тематическая лекция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вопросам пенсионного законодательства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Время уточняется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64545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22.06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 РГО "Знание" 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ru-RU" sz="1400" b="0" dirty="0" smtClean="0"/>
                        <a:t>"Память пылающих лет: Путь к Победе" </a:t>
                      </a:r>
                      <a:r>
                        <a:rPr lang="ru-RU" sz="1400" b="0" dirty="0" err="1" smtClean="0"/>
                        <a:t>онлайн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10-00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23.06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/>
                        <a:t>Нейробика</a:t>
                      </a:r>
                      <a:r>
                        <a:rPr lang="ru-RU" sz="1400" b="0" baseline="0" dirty="0" smtClean="0"/>
                        <a:t> – фитнес для улучшения памяти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16-00</a:t>
                      </a:r>
                      <a:endParaRPr lang="ru-RU" sz="1400" b="0" dirty="0"/>
                    </a:p>
                  </a:txBody>
                  <a:tcPr/>
                </a:tc>
              </a:tr>
              <a:tr h="388376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26.06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в районном архиве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«Исторические события Кировского района»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14-00</a:t>
                      </a:r>
                    </a:p>
                  </a:txBody>
                  <a:tcPr/>
                </a:tc>
              </a:tr>
              <a:tr h="388376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30.06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рукоделия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16-00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165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   НА  ИЮНЬ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091DodoSU</cp:lastModifiedBy>
  <cp:revision>61</cp:revision>
  <dcterms:created xsi:type="dcterms:W3CDTF">2025-11-06T11:20:25Z</dcterms:created>
  <dcterms:modified xsi:type="dcterms:W3CDTF">2026-05-25T14:05:47Z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