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7556500" cy="10693400"/>
  <p:notesSz cx="6808788" cy="9940925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2" d="100"/>
          <a:sy n="82" d="100"/>
        </p:scale>
        <p:origin x="-3042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51162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395009-0597-4D55-B266-6664DB3FCCAE}" type="datetimeFigureOut">
              <a:rPr lang="ru-RU" smtClean="0"/>
              <a:t>22.05.2026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087563" y="746125"/>
            <a:ext cx="2633662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6712" cy="44735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2450"/>
            <a:ext cx="295116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038" y="9442450"/>
            <a:ext cx="2951162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6BA08B-5AAB-449C-9ED1-9739712A8F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76011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6BA08B-5AAB-449C-9ED1-9739712A8F9D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08675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5/22/2026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5/22/2026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5/22/2026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31615" y="108001"/>
            <a:ext cx="3720388" cy="1428700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965058" y="108001"/>
            <a:ext cx="2318391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z="2000" spc="-10" dirty="0"/>
              <a:t>МЕРОПРИЯТИЯ </a:t>
            </a:r>
            <a:r>
              <a:rPr sz="2000" dirty="0"/>
              <a:t>НА</a:t>
            </a:r>
            <a:r>
              <a:rPr sz="2000" spc="-5" dirty="0"/>
              <a:t> </a:t>
            </a:r>
            <a:r>
              <a:rPr lang="ru-RU" sz="2000" spc="-5" dirty="0" smtClean="0"/>
              <a:t>июнь</a:t>
            </a:r>
            <a:endParaRPr sz="2000" spc="-10" dirty="0"/>
          </a:p>
          <a:p>
            <a:pPr marR="5080" algn="r">
              <a:lnSpc>
                <a:spcPts val="2700"/>
              </a:lnSpc>
            </a:pPr>
            <a:r>
              <a:rPr sz="2000" spc="-20" dirty="0"/>
              <a:t>202</a:t>
            </a:r>
            <a:r>
              <a:rPr lang="ru-RU" sz="2000" spc="-20" dirty="0"/>
              <a:t>6</a:t>
            </a:r>
            <a:endParaRPr sz="2000"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КС (на правах отдела) в Красногвардейском районе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Республика Крым,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пгт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. Красногвардейское, ул. Советская, д. 11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38 (06556) 5 57 31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Хардыбакина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Оксана Юрьевна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8474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 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, пятница – 09:00 – 16:45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Крым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241299"/>
            <a:ext cx="2517793" cy="990599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8423287"/>
              </p:ext>
            </p:extLst>
          </p:nvPr>
        </p:nvGraphicFramePr>
        <p:xfrm>
          <a:off x="1034951" y="1199387"/>
          <a:ext cx="6483805" cy="64814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6452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930553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425852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29763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01.06</a:t>
                      </a:r>
                      <a:endParaRPr lang="ru-RU" sz="12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«Детство- это ты и я» Викторина между бабушками и внуками, посвященная Дню защиты детей.</a:t>
                      </a:r>
                      <a:endParaRPr kumimoji="0" lang="ru-RU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2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21713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02.06</a:t>
                      </a:r>
                      <a:endParaRPr lang="ru-RU" sz="12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Презентация от Сбербанка.</a:t>
                      </a:r>
                      <a:endParaRPr kumimoji="0" lang="ru-RU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2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217132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04.06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Лекция «История поселка Красногвардейское»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Просмотр фильма, представленного РГО.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11:00</a:t>
                      </a:r>
                    </a:p>
                    <a:p>
                      <a:r>
                        <a:rPr lang="ru-RU" sz="1200" dirty="0" smtClean="0"/>
                        <a:t>12:00</a:t>
                      </a:r>
                    </a:p>
                  </a:txBody>
                  <a:tcPr/>
                </a:tc>
              </a:tr>
              <a:tr h="308506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09.06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Посещение краеведческого музея Красногвардейского  района.</a:t>
                      </a:r>
                      <a:endParaRPr kumimoji="0" lang="ru-RU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11:00</a:t>
                      </a:r>
                    </a:p>
                  </a:txBody>
                  <a:tcPr/>
                </a:tc>
              </a:tr>
              <a:tr h="308506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11.06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Трансляция  проекта ФП «Здоровое долголетие», тема: Как сохранить здоровье летом?»</a:t>
                      </a:r>
                      <a:endParaRPr kumimoji="0" lang="ru-RU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10:00</a:t>
                      </a:r>
                    </a:p>
                  </a:txBody>
                  <a:tcPr/>
                </a:tc>
              </a:tr>
              <a:tr h="243906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12.06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Посещение праздничного концерта, посвященного Дню России</a:t>
                      </a:r>
                      <a:endParaRPr kumimoji="0" lang="ru-RU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16:00</a:t>
                      </a:r>
                    </a:p>
                  </a:txBody>
                  <a:tcPr/>
                </a:tc>
              </a:tr>
              <a:tr h="274386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16.06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Шахматный турнир, посвященный  Дню России.</a:t>
                      </a:r>
                      <a:endParaRPr kumimoji="0" lang="ru-RU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09:00</a:t>
                      </a:r>
                      <a:endParaRPr lang="ru-RU" sz="1200" dirty="0"/>
                    </a:p>
                  </a:txBody>
                  <a:tcPr/>
                </a:tc>
              </a:tr>
              <a:tr h="268177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17.06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Гимнастика для тех, кому за 60 лет.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Просмотр фильма, представленного РГО.</a:t>
                      </a:r>
                      <a:endParaRPr kumimoji="0" lang="ru-RU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10:00</a:t>
                      </a:r>
                    </a:p>
                    <a:p>
                      <a:r>
                        <a:rPr lang="ru-RU" sz="1200" dirty="0" smtClean="0"/>
                        <a:t>11:00</a:t>
                      </a:r>
                    </a:p>
                  </a:txBody>
                  <a:tcPr/>
                </a:tc>
              </a:tr>
              <a:tr h="268177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19.06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Урок компьютерной грамотности.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Просмотр фильма, представленного РГО.</a:t>
                      </a:r>
                      <a:endParaRPr kumimoji="0" lang="ru-RU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-10" normalizeH="0" baseline="0" noProof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/>
                        </a:rPr>
                        <a:t>11:</a:t>
                      </a:r>
                      <a:r>
                        <a:rPr kumimoji="0" lang="ru-RU" sz="1200" b="0" i="0" u="none" strike="noStrike" kern="0" cap="none" spc="-25" normalizeH="0" baseline="0" noProof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/>
                        </a:rPr>
                        <a:t>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-25" normalizeH="0" baseline="0" noProof="0" dirty="0" smtClean="0">
                          <a:ln>
                            <a:noFill/>
                          </a:ln>
                          <a:solidFill>
                            <a:srgbClr val="231F2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/>
                        </a:rPr>
                        <a:t>12:00</a:t>
                      </a:r>
                      <a:endParaRPr lang="ru-RU" sz="1200" dirty="0" smtClean="0"/>
                    </a:p>
                  </a:txBody>
                  <a:tcPr/>
                </a:tc>
              </a:tr>
              <a:tr h="289018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22.06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Трансляция </a:t>
                      </a:r>
                      <a:r>
                        <a:rPr kumimoji="0" lang="ru-RU" sz="1200" b="0" i="0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проекта «Знание</a:t>
                      </a:r>
                      <a:r>
                        <a:rPr kumimoji="0" lang="ru-RU" sz="1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» «Память пылающих лет: Путь к Победе»</a:t>
                      </a:r>
                      <a:endParaRPr kumimoji="0" lang="ru-RU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10:00</a:t>
                      </a:r>
                    </a:p>
                  </a:txBody>
                  <a:tcPr/>
                </a:tc>
              </a:tr>
              <a:tr h="446961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24.06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Встреча с психологом ОСФР по РК Бережной Т.Н. «Как справиться с тревожностью и противостоять стрессу?»</a:t>
                      </a:r>
                      <a:endParaRPr kumimoji="0" lang="ru-RU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11:00</a:t>
                      </a:r>
                    </a:p>
                  </a:txBody>
                  <a:tcPr/>
                </a:tc>
              </a:tr>
              <a:tr h="446961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25.06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Урок рукоделия – изготовление цветов из </a:t>
                      </a:r>
                      <a:r>
                        <a:rPr kumimoji="0" lang="ru-RU" sz="1200" b="0" i="0" u="none" strike="noStrike" kern="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фоамирана</a:t>
                      </a:r>
                      <a:r>
                        <a:rPr kumimoji="0" lang="ru-RU" sz="1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Просмотр фильма, представленного РГО.</a:t>
                      </a:r>
                      <a:endParaRPr kumimoji="0" lang="ru-RU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2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12:00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289018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26.06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/>
                          <a:cs typeface="Times New Roman"/>
                        </a:rPr>
                        <a:t>Лекция-встреча по вопросам разъяснения пенсионного законодательства (г. Симферополь).</a:t>
                      </a:r>
                      <a:endParaRPr lang="ru-RU" sz="12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Время уточняется</a:t>
                      </a:r>
                      <a:endParaRPr lang="ru-RU" sz="1200" dirty="0"/>
                    </a:p>
                  </a:txBody>
                  <a:tcPr/>
                </a:tc>
              </a:tr>
              <a:tr h="289018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29.06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baseline="0" dirty="0" smtClean="0"/>
                        <a:t>Урок финансовой грамотности Банк ВТБ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10:00</a:t>
                      </a:r>
                      <a:endParaRPr lang="ru-RU" sz="1200" dirty="0"/>
                    </a:p>
                  </a:txBody>
                  <a:tcPr/>
                </a:tc>
              </a:tr>
              <a:tr h="446961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30.06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Психологический практикум «Круг общения»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Просмотр фильма, представленного РГО.</a:t>
                      </a:r>
                      <a:endParaRPr kumimoji="0" lang="ru-RU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2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12:00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1344</TotalTime>
  <Words>278</Words>
  <Application>Microsoft Office PowerPoint</Application>
  <PresentationFormat>Произвольный</PresentationFormat>
  <Paragraphs>70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июнь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Хардыбакина ОЮ</cp:lastModifiedBy>
  <cp:revision>52</cp:revision>
  <cp:lastPrinted>2026-05-21T15:43:15Z</cp:lastPrinted>
  <dcterms:created xsi:type="dcterms:W3CDTF">2025-11-06T11:20:25Z</dcterms:created>
  <dcterms:modified xsi:type="dcterms:W3CDTF">2026-05-22T08:35:44Z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