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36112" y="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5565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35450" y="241300"/>
            <a:ext cx="2733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730250" y="8654252"/>
            <a:ext cx="535915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+7(36565)77102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296000 Республика Крым, г. Красноперекопск, ул. Калинина, д.11а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+79789682807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C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ЕМЕНЮТА ВИТА ЛЕОНИДОВНА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603501" y="7708900"/>
            <a:ext cx="4952999" cy="1455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- 9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01650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521450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6738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536700"/>
          <a:ext cx="7162799" cy="61065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3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76107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3541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2904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13-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финансовой грамотности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14-00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719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"/>
                        </a:rPr>
                        <a:t>04.06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Тематический вечер «Бессмертие его творений»</a:t>
                      </a: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06.06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Открытый региональный конкурс чтецов, ко Дню рождения Пушкина А.С.</a:t>
                      </a:r>
                      <a:endParaRPr lang="ru-RU" sz="11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08.06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Аэробные танцы под музыку 80-х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Международный день друзей. В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рамках Года Дня единства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9455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11.06.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Лекция ФП «Здоровое долголетие» «Как сохранить здоровье летом»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«Должны смеяться дети…» Игровой праздник ко Дню защиты детей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16-30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Лекция-встреча по вопросам</a:t>
                      </a:r>
                      <a:r>
                        <a:rPr lang="ru-RU" sz="11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разъяснения пенсионного законодательства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11-00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</a:t>
                      </a:r>
                      <a:r>
                        <a:rPr lang="en-US" sz="1200" dirty="0" smtClean="0"/>
                        <a:t>.0</a:t>
                      </a:r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13-00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памяти и скорби. Познавательный час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9268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Лекция РГО «Знание» «Память пылающих лет:</a:t>
                      </a:r>
                      <a:r>
                        <a:rPr lang="ru-RU" sz="1100" baseline="0" dirty="0" smtClean="0">
                          <a:latin typeface="Calibri" pitchFamily="34" charset="0"/>
                          <a:ea typeface="Times New Roman"/>
                          <a:cs typeface="Calibri" pitchFamily="34" charset="0"/>
                        </a:rPr>
                        <a:t> путь к Победе»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10-00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23.06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25.06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674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26.06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Урок компьютерной грамотности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36571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29.06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Аэробные танцы под музыку </a:t>
                      </a:r>
                      <a:r>
                        <a:rPr lang="ru-RU" sz="11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80-х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13-00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  <a:tr h="27763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30.06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en-US" sz="1100" b="0" dirty="0" smtClean="0">
                          <a:latin typeface="+mn-lt"/>
                          <a:cs typeface="Calibri Light"/>
                        </a:rPr>
                        <a:t>: </a:t>
                      </a:r>
                      <a:r>
                        <a:rPr lang="ru-RU" sz="1100" b="0" dirty="0" smtClean="0">
                          <a:latin typeface="+mn-lt"/>
                          <a:cs typeface="Calibri Light"/>
                        </a:rPr>
                        <a:t>Действия населения при авариях,</a:t>
                      </a:r>
                      <a:r>
                        <a:rPr lang="ru-RU" sz="1100" b="0" baseline="0" dirty="0" smtClean="0">
                          <a:latin typeface="+mn-lt"/>
                          <a:cs typeface="Calibri Light"/>
                        </a:rPr>
                        <a:t> катастрофах и пожарах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15-00</a:t>
                      </a:r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</TotalTime>
  <Words>249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Localadmin</cp:lastModifiedBy>
  <cp:revision>49</cp:revision>
  <dcterms:created xsi:type="dcterms:W3CDTF">2025-11-06T11:20:25Z</dcterms:created>
  <dcterms:modified xsi:type="dcterms:W3CDTF">2026-05-26T14:45:07Z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