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40" d="100"/>
          <a:sy n="140" d="100"/>
        </p:scale>
        <p:origin x="-1680" y="77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Крым, Ленинский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Ленино ул. Трудовая, 2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+7 978 8176043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Савченко Лидия Анатольевна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6846898"/>
            <a:ext cx="329755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</a:p>
          <a:p>
            <a:pPr marR="5080" algn="r"/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18:00</a:t>
            </a: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lang="ru-RU"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26" y="1515739"/>
          <a:ext cx="6786585" cy="5624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04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386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067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906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493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01.06.</a:t>
                      </a:r>
                      <a:endParaRPr lang="ru-RU" sz="12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Times New Roman" pitchFamily="18" charset="0"/>
                        </a:rPr>
                        <a:t>«Станьте дети встаньте в круг» праздничный концерт посвященный к дню защиты детей </a:t>
                      </a:r>
                      <a:endParaRPr lang="ru-RU" sz="1200" b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Время уточняется 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4493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02.06.</a:t>
                      </a:r>
                      <a:endParaRPr lang="ru-RU" sz="12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 pitchFamily="18" charset="0"/>
                        </a:rPr>
                        <a:t>Литературно - музыкальный</a:t>
                      </a:r>
                      <a:r>
                        <a:rPr lang="ru-RU" sz="1200" baseline="0" dirty="0" smtClean="0">
                          <a:latin typeface="+mn-lt"/>
                          <a:ea typeface="Calibri"/>
                          <a:cs typeface="Times New Roman" pitchFamily="18" charset="0"/>
                        </a:rPr>
                        <a:t> вернисаж «Дом там, где твое сердце»       (к Всесоюзному дню родителей)</a:t>
                      </a:r>
                      <a:endParaRPr lang="ru-RU" sz="1200" b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4493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05.06.</a:t>
                      </a:r>
                      <a:endParaRPr lang="ru-RU" sz="120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 pitchFamily="18" charset="0"/>
                        </a:rPr>
                        <a:t>День русского языка (Пишем диктант)</a:t>
                      </a:r>
                      <a:endParaRPr lang="ru-RU" sz="1200" b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62906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09.06.</a:t>
                      </a:r>
                      <a:endParaRPr lang="ru-RU" sz="120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Пушкинский день</a:t>
                      </a:r>
                      <a:endParaRPr lang="ru-RU" sz="105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Times New Roman" pitchFamily="18" charset="0"/>
                        </a:rPr>
                        <a:t>(мастер класс по чтению стихов  А.С. Пушкина) (Центр общения старшего поколения)</a:t>
                      </a:r>
                      <a:endParaRPr lang="ru-RU" sz="1200" b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4493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+mn-lt"/>
                          <a:cs typeface="Calibri"/>
                        </a:rPr>
                        <a:t>10.06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 Лекция к Всемирному Дню мороженного (история  и традиции праздника ) (Центр общения старшего поколения)</a:t>
                      </a:r>
                      <a:endParaRPr lang="ru-RU" sz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4493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+mn-lt"/>
                          <a:cs typeface="Calibri"/>
                        </a:rPr>
                        <a:t>11.06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latin typeface="+mn-lt"/>
                          <a:ea typeface="Calibri"/>
                          <a:cs typeface="Times New Roman"/>
                        </a:rPr>
                        <a:t>Онлайн-лекция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 ФП «Здоровое долголетие»  «Как сохранить здоровье летом»</a:t>
                      </a:r>
                      <a:endParaRPr lang="ru-RU" sz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26959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18.06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Исторический калейдоскоп « Женские судьбы славой овеяны»</a:t>
                      </a:r>
                      <a:endParaRPr lang="ru-RU" sz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6439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19.06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Тематическая лекция по вопросам разъяснения пенсионного законодательства (в режиме ВКС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sz="120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 время уточняется 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66057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22.06.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latin typeface="+mn-lt"/>
                          <a:ea typeface="Calibri"/>
                          <a:cs typeface="Times New Roman"/>
                        </a:rPr>
                        <a:t>Онлайн-лекция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 РГО «Знание»</a:t>
                      </a:r>
                      <a:endParaRPr lang="ru-RU" sz="105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«Память пылающих лет: Путь к Победе»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</a:tr>
              <a:tr h="26959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26.06.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Урок финансовой грамотности  ( банк ВТБ)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</a:tr>
              <a:tr h="57102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29.06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Урок цифровой 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грамотности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11807</TotalTime>
  <Words>219</Words>
  <Application>Microsoft Office PowerPoint</Application>
  <PresentationFormat>Произвольный</PresentationFormat>
  <Paragraphs>51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</cp:lastModifiedBy>
  <cp:revision>363</cp:revision>
  <dcterms:created xsi:type="dcterms:W3CDTF">2025-11-06T11:20:25Z</dcterms:created>
  <dcterms:modified xsi:type="dcterms:W3CDTF">2026-05-25T07:44:44Z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