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4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 smtClean="0"/>
              <a:t>МЕРОПРИЯТИЯ </a:t>
            </a:r>
            <a:r>
              <a:rPr lang="ru-RU" sz="2000" spc="-10" dirty="0" smtClean="0"/>
              <a:t/>
            </a:r>
            <a:br>
              <a:rPr lang="ru-RU" sz="2000" spc="-10" dirty="0" smtClean="0"/>
            </a:br>
            <a:r>
              <a:rPr lang="ru-RU" sz="2000" spc="-10" dirty="0" smtClean="0"/>
              <a:t>н</a:t>
            </a:r>
            <a:r>
              <a:rPr lang="ru-RU" sz="2000" dirty="0" smtClean="0"/>
              <a:t>а июнь </a:t>
            </a:r>
            <a:r>
              <a:rPr sz="2000" spc="-20" dirty="0" smtClean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183152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Нижнегорский район, п. Нижнегорский, ул. Лесная,5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+ 7 978 787 31 61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Здорова Оксана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732456" cy="12192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0" y="1689100"/>
          <a:ext cx="6946901" cy="5691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7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7322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1293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начала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02.06.2026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«Все лучшее – детям» - праздничное мероприятие, приуроченное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Дню защиты детей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04.06.2026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цифровой грамотности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Шашечный турнир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10-30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63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09.06.2026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Литературный час  с участием работников центральной районной библиотеки, приуроченный Дню России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ФП «Здоровое долголетие» «Как сохранить здоровье летом»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Ярмарка народных промыслов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11-00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495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по вопросам охраны здоровья.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Встреча с работником районной больницы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44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Тематическое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мероприятие </a:t>
                      </a:r>
                      <a:r>
                        <a:rPr lang="ru-RU" sz="1100" baseline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прочтению 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сказок в рамках акции 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«Сказки народов мира»  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44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Тематическая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-лекция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вопросам разъяснения пенсионного законодательства 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8093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22.06.2026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РГО «Знание» «Память пылающих лет: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путь к Победе»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акции «Свеча памяти» к 85 -  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летию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 начала Великой Отечественной войны.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уточняется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43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финансовой грамотности 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/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586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цифровой грамотности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Просмотр документального фильма российского географического общества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10-30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Words>206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Здорова Оксана</cp:lastModifiedBy>
  <cp:revision>69</cp:revision>
  <dcterms:created xsi:type="dcterms:W3CDTF">2025-11-06T11:20:25Z</dcterms:created>
  <dcterms:modified xsi:type="dcterms:W3CDTF">2026-05-22T11:16:25Z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