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Раздольное ул. Гоголя, д.100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+7(36553)77-001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Окунская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7851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01650" y="1532344"/>
          <a:ext cx="6781799" cy="6252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9539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120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«Детство без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границ</a:t>
                      </a:r>
                      <a:r>
                        <a:rPr lang="en-US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праздник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для всех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». Встреча с детьми сотрудников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6823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 сотрудниками  ГБУЗ РК «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Раздольненская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районная больница»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</a:t>
                      </a:r>
                      <a:r>
                        <a:rPr lang="en-US" b="0" dirty="0" smtClean="0">
                          <a:latin typeface="+mn-lt"/>
                        </a:rPr>
                        <a:t>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финансовой грамотности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лекция ФП «Здоровое долголетие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«Как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сохранить здоровье летом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Время</a:t>
                      </a:r>
                      <a:r>
                        <a:rPr lang="ru-RU" b="0" baseline="0" dirty="0" smtClean="0">
                          <a:latin typeface="+mn-lt"/>
                        </a:rPr>
                        <a:t> уточняется</a:t>
                      </a:r>
                      <a:endParaRPr lang="ru-RU" b="0" dirty="0">
                        <a:latin typeface="+mn-lt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5662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в мероприятиях, посвященных Дню России совместно с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Раздольненским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местным отделением Крымского РО Всероссийской политической партии «Единая Россия»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Время</a:t>
                      </a:r>
                      <a:r>
                        <a:rPr lang="ru-RU" b="0" baseline="0" dirty="0" smtClean="0">
                          <a:latin typeface="+mn-lt"/>
                        </a:rPr>
                        <a:t> уточняется</a:t>
                      </a:r>
                      <a:endParaRPr lang="ru-RU" b="0" dirty="0" smtClean="0">
                        <a:latin typeface="+mn-lt"/>
                      </a:endParaRPr>
                    </a:p>
                    <a:p>
                      <a:endParaRPr lang="ru-RU" b="0" dirty="0"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18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 депутатом районного совета Всероссийской партии «Единая Россия»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</a:t>
                      </a:r>
                      <a:r>
                        <a:rPr lang="en-US" b="0" dirty="0" smtClean="0">
                          <a:latin typeface="+mn-lt"/>
                        </a:rPr>
                        <a:t>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328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в режиме ВКС по вопросам разъяснения пенсионного законодательства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Время уточняется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ИЮНЬ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Раздольное ул. Гоголя, д.100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+7(36553)77-001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Окунская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7851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77850" y="1436668"/>
          <a:ext cx="6781799" cy="6165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0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186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020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952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315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Экологическая беседа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«Есть у цветов особенная прелесть» (</a:t>
                      </a:r>
                      <a:r>
                        <a:rPr lang="ru-RU" sz="1800" b="0" baseline="0" dirty="0" err="1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Раздольненская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центральная районная библиотека им. А.И. Домбровского)</a:t>
                      </a:r>
                      <a:endParaRPr lang="ru-RU" sz="18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Время уточняется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850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Участие во всероссийской акции «Свеча памяти»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Время уточняется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8850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лекция РГО «Знание» «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Память пылающих лет</a:t>
                      </a:r>
                      <a:r>
                        <a:rPr lang="en-US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Путь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 Победе»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310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Чудеса народных промыслов (история и традиции дня народных промыслов)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7378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со священником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Джанкойско-Раздольненской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Епархии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401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30.06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цифровой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грамотности. Просмотр фильма, предоставленного Всероссийской общественной организацией «Русское географическое общество»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1212</TotalTime>
  <Words>295</Words>
  <Application>Microsoft Office PowerPoint</Application>
  <PresentationFormat>Произвольный</PresentationFormat>
  <Paragraphs>67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091OkunskayaNA</cp:lastModifiedBy>
  <cp:revision>114</cp:revision>
  <dcterms:created xsi:type="dcterms:W3CDTF">2025-11-06T11:20:25Z</dcterms:created>
  <dcterms:modified xsi:type="dcterms:W3CDTF">2026-05-22T07:49:40Z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