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084" y="5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819240" y="15120"/>
            <a:ext cx="3713040" cy="1651320"/>
          </a:xfrm>
          <a:prstGeom prst="rect">
            <a:avLst/>
          </a:prstGeom>
          <a:ln>
            <a:noFill/>
          </a:ln>
        </p:spPr>
      </p:pic>
      <p:pic>
        <p:nvPicPr>
          <p:cNvPr id="39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96120" cy="125640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771480" y="8178120"/>
            <a:ext cx="87480" cy="1224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1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5120" cy="125640"/>
          </a:xfrm>
          <a:prstGeom prst="rect">
            <a:avLst/>
          </a:prstGeom>
          <a:ln>
            <a:noFill/>
          </a:ln>
        </p:spPr>
      </p:pic>
      <p:pic>
        <p:nvPicPr>
          <p:cNvPr id="42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2120" cy="125640"/>
          </a:xfrm>
          <a:prstGeom prst="rect">
            <a:avLst/>
          </a:prstGeom>
          <a:ln>
            <a:noFill/>
          </a:ln>
        </p:spPr>
      </p:pic>
      <p:pic>
        <p:nvPicPr>
          <p:cNvPr id="43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2960" cy="122040"/>
          </a:xfrm>
          <a:prstGeom prst="rect">
            <a:avLst/>
          </a:prstGeom>
          <a:ln>
            <a:noFill/>
          </a:ln>
        </p:spPr>
      </p:pic>
      <p:pic>
        <p:nvPicPr>
          <p:cNvPr id="44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5840" cy="123840"/>
          </a:xfrm>
          <a:prstGeom prst="rect">
            <a:avLst/>
          </a:prstGeom>
          <a:ln>
            <a:noFill/>
          </a:ln>
        </p:spPr>
      </p:pic>
      <p:sp>
        <p:nvSpPr>
          <p:cNvPr id="45" name="CustomShape 2"/>
          <p:cNvSpPr/>
          <p:nvPr/>
        </p:nvSpPr>
        <p:spPr>
          <a:xfrm>
            <a:off x="4668840" y="353160"/>
            <a:ext cx="2440800" cy="186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ИЮНЬ</a:t>
            </a:r>
            <a:r>
              <a:rPr dirty="0"/>
              <a:t/>
            </a:r>
            <a:br>
              <a:rPr dirty="0"/>
            </a:b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628920" y="8441640"/>
            <a:ext cx="5106960" cy="229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8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8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Смедляева Зейнеб Меметовна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7" name="object 49"/>
          <p:cNvPicPr/>
          <p:nvPr/>
        </p:nvPicPr>
        <p:blipFill>
          <a:blip r:embed="rId8" cstate="print"/>
          <a:stretch/>
        </p:blipFill>
        <p:spPr>
          <a:xfrm>
            <a:off x="512280" y="489240"/>
            <a:ext cx="832320" cy="950040"/>
          </a:xfrm>
          <a:prstGeom prst="rect">
            <a:avLst/>
          </a:prstGeom>
          <a:ln>
            <a:noFill/>
          </a:ln>
        </p:spPr>
      </p:pic>
      <p:sp>
        <p:nvSpPr>
          <p:cNvPr id="48" name="CustomShape 4"/>
          <p:cNvSpPr/>
          <p:nvPr/>
        </p:nvSpPr>
        <p:spPr>
          <a:xfrm>
            <a:off x="1577160" y="814680"/>
            <a:ext cx="288000" cy="17820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5"/>
          <p:cNvSpPr/>
          <p:nvPr/>
        </p:nvSpPr>
        <p:spPr>
          <a:xfrm>
            <a:off x="1917720" y="814680"/>
            <a:ext cx="283680" cy="14400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4120" cy="142920"/>
          </a:xfrm>
          <a:prstGeom prst="rect">
            <a:avLst/>
          </a:prstGeom>
          <a:ln>
            <a:noFill/>
          </a:ln>
        </p:spPr>
      </p:pic>
      <p:pic>
        <p:nvPicPr>
          <p:cNvPr id="51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2640" cy="146520"/>
          </a:xfrm>
          <a:prstGeom prst="rect">
            <a:avLst/>
          </a:prstGeom>
          <a:ln>
            <a:noFill/>
          </a:ln>
        </p:spPr>
      </p:pic>
      <p:pic>
        <p:nvPicPr>
          <p:cNvPr id="52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5560" cy="142920"/>
          </a:xfrm>
          <a:prstGeom prst="rect">
            <a:avLst/>
          </a:prstGeom>
          <a:ln>
            <a:noFill/>
          </a:ln>
        </p:spPr>
      </p:pic>
      <p:sp>
        <p:nvSpPr>
          <p:cNvPr id="53" name="CustomShape 6"/>
          <p:cNvSpPr/>
          <p:nvPr/>
        </p:nvSpPr>
        <p:spPr>
          <a:xfrm>
            <a:off x="1917720" y="1051200"/>
            <a:ext cx="515520" cy="17640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4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2760" cy="142920"/>
          </a:xfrm>
          <a:prstGeom prst="rect">
            <a:avLst/>
          </a:prstGeom>
          <a:ln>
            <a:noFill/>
          </a:ln>
        </p:spPr>
      </p:pic>
      <p:pic>
        <p:nvPicPr>
          <p:cNvPr id="55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3760" cy="142920"/>
          </a:xfrm>
          <a:prstGeom prst="rect">
            <a:avLst/>
          </a:prstGeom>
          <a:ln>
            <a:noFill/>
          </a:ln>
        </p:spPr>
      </p:pic>
      <p:pic>
        <p:nvPicPr>
          <p:cNvPr id="56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36080" cy="148320"/>
          </a:xfrm>
          <a:prstGeom prst="rect">
            <a:avLst/>
          </a:prstGeom>
          <a:ln>
            <a:noFill/>
          </a:ln>
        </p:spPr>
      </p:pic>
      <p:pic>
        <p:nvPicPr>
          <p:cNvPr id="57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57320" cy="148320"/>
          </a:xfrm>
          <a:prstGeom prst="rect">
            <a:avLst/>
          </a:prstGeom>
          <a:ln>
            <a:noFill/>
          </a:ln>
        </p:spPr>
      </p:pic>
      <p:pic>
        <p:nvPicPr>
          <p:cNvPr id="58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3160" cy="180720"/>
          </a:xfrm>
          <a:prstGeom prst="rect">
            <a:avLst/>
          </a:prstGeom>
          <a:ln>
            <a:noFill/>
          </a:ln>
        </p:spPr>
      </p:pic>
      <p:pic>
        <p:nvPicPr>
          <p:cNvPr id="59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57320" cy="148320"/>
          </a:xfrm>
          <a:prstGeom prst="rect">
            <a:avLst/>
          </a:prstGeom>
          <a:ln>
            <a:noFill/>
          </a:ln>
        </p:spPr>
      </p:pic>
      <p:sp>
        <p:nvSpPr>
          <p:cNvPr id="60" name="CustomShape 7"/>
          <p:cNvSpPr/>
          <p:nvPr/>
        </p:nvSpPr>
        <p:spPr>
          <a:xfrm>
            <a:off x="2494080" y="1290960"/>
            <a:ext cx="131400" cy="14256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3080" cy="174240"/>
          </a:xfrm>
          <a:prstGeom prst="rect">
            <a:avLst/>
          </a:prstGeom>
          <a:ln>
            <a:noFill/>
          </a:ln>
        </p:spPr>
      </p:pic>
      <p:pic>
        <p:nvPicPr>
          <p:cNvPr id="62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1280" cy="142920"/>
          </a:xfrm>
          <a:prstGeom prst="rect">
            <a:avLst/>
          </a:prstGeom>
          <a:ln>
            <a:noFill/>
          </a:ln>
        </p:spPr>
      </p:pic>
      <p:sp>
        <p:nvSpPr>
          <p:cNvPr id="63" name="CustomShape 8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9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5" name="object 48"/>
          <p:cNvPicPr/>
          <p:nvPr/>
        </p:nvPicPr>
        <p:blipFill>
          <a:blip r:embed="rId20" cstate="print"/>
          <a:stretch/>
        </p:blipFill>
        <p:spPr>
          <a:xfrm>
            <a:off x="6162120" y="818604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66" name="Рисунок 7"/>
          <p:cNvPicPr/>
          <p:nvPr/>
        </p:nvPicPr>
        <p:blipFill>
          <a:blip r:embed="rId21" cstate="print"/>
          <a:stretch/>
        </p:blipFill>
        <p:spPr>
          <a:xfrm>
            <a:off x="6147000" y="9595800"/>
            <a:ext cx="855000" cy="855000"/>
          </a:xfrm>
          <a:prstGeom prst="rect">
            <a:avLst/>
          </a:prstGeom>
          <a:ln>
            <a:noFill/>
          </a:ln>
        </p:spPr>
      </p:pic>
      <p:graphicFrame>
        <p:nvGraphicFramePr>
          <p:cNvPr id="67" name="Table 10"/>
          <p:cNvGraphicFramePr/>
          <p:nvPr/>
        </p:nvGraphicFramePr>
        <p:xfrm>
          <a:off x="321866" y="1674292"/>
          <a:ext cx="7029000" cy="5570896"/>
        </p:xfrm>
        <a:graphic>
          <a:graphicData uri="http://schemas.openxmlformats.org/drawingml/2006/table">
            <a:tbl>
              <a:tblPr/>
              <a:tblGrid>
                <a:gridCol w="871920"/>
                <a:gridCol w="5071320"/>
                <a:gridCol w="1085760"/>
              </a:tblGrid>
              <a:tr h="54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8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Праздничная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игровая программа « Игровая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мозайка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», посвященная дню защиты детей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Выставка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«Пряничная сказка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: путешествие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 детство»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(Музей краеведения и грязелечения)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1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DejaVu Sans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02.06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Театрализованное представление «Теремок» для детей дошкольного возраста в детском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саду «</a:t>
                      </a:r>
                      <a:r>
                        <a:rPr lang="ru-RU" sz="16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Дюймовочка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» г.Саки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261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03.06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рукоделия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05.06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Интеллектуальная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викторина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«Путешествие по Лукоморью»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08.06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Встреча с врачом. (совместно с «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Крыммедстрах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»)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09.06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компьютерной грамотности.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рукоделия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11.06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мероприятие: Здоровое долголетие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«Как сохранить здоровье летом»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09.06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компьютерной грамотности.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8" name="CustomShape 11"/>
          <p:cNvSpPr/>
          <p:nvPr/>
        </p:nvSpPr>
        <p:spPr>
          <a:xfrm>
            <a:off x="217900" y="7074892"/>
            <a:ext cx="7338600" cy="343258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12"/>
          <p:cNvSpPr/>
          <p:nvPr/>
        </p:nvSpPr>
        <p:spPr>
          <a:xfrm>
            <a:off x="397800" y="8254080"/>
            <a:ext cx="5106960" cy="229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rPr dirty="0"/>
              <a:t/>
            </a:r>
            <a:br>
              <a:rPr dirty="0"/>
            </a:b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CustomShape 13"/>
          <p:cNvSpPr/>
          <p:nvPr/>
        </p:nvSpPr>
        <p:spPr>
          <a:xfrm>
            <a:off x="6047640" y="81770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388720"/>
            <a:ext cx="594360" cy="509400"/>
          </a:xfrm>
          <a:prstGeom prst="rect">
            <a:avLst/>
          </a:prstGeom>
          <a:ln>
            <a:noFill/>
          </a:ln>
        </p:spPr>
      </p:pic>
      <p:sp>
        <p:nvSpPr>
          <p:cNvPr id="72" name="CustomShape 14"/>
          <p:cNvSpPr/>
          <p:nvPr/>
        </p:nvSpPr>
        <p:spPr>
          <a:xfrm>
            <a:off x="4008600" y="7641000"/>
            <a:ext cx="3290400" cy="73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5"/>
          <p:cNvSpPr/>
          <p:nvPr/>
        </p:nvSpPr>
        <p:spPr>
          <a:xfrm>
            <a:off x="5696280" y="9005760"/>
            <a:ext cx="1756080" cy="75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ct val="100000"/>
              </a:lnSpc>
              <a:spcBef>
                <a:spcPts val="258"/>
              </a:spcBef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4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4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Республике Крым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CustomShape 16"/>
          <p:cNvSpPr/>
          <p:nvPr/>
        </p:nvSpPr>
        <p:spPr>
          <a:xfrm>
            <a:off x="6055560" y="952560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02720" y="9587160"/>
            <a:ext cx="773280" cy="747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Table 15"/>
          <p:cNvGraphicFramePr/>
          <p:nvPr/>
        </p:nvGraphicFramePr>
        <p:xfrm>
          <a:off x="272880" y="1842480"/>
          <a:ext cx="7178760" cy="5523984"/>
        </p:xfrm>
        <a:graphic>
          <a:graphicData uri="http://schemas.openxmlformats.org/drawingml/2006/table">
            <a:tbl>
              <a:tblPr/>
              <a:tblGrid>
                <a:gridCol w="697058"/>
                <a:gridCol w="5472608"/>
                <a:gridCol w="1009094"/>
              </a:tblGrid>
              <a:tr h="511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5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12.06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День России: участие в торжественных мероприятиях по г.Саки и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Сакскому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району (совместно с МО «Единая Россия»)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Время уточняется</a:t>
                      </a:r>
                      <a:endParaRPr lang="ru-RU" sz="12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15.06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Мозгоробика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 - занятие по улучшению когнитивных функций.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12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16.06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финансовой грамотности. Сбербанк.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99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17.06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рукоделия «Букет из </a:t>
                      </a:r>
                      <a:r>
                        <a:rPr lang="ru-RU" sz="16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фоамирана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19.06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6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 у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рок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пенсионной грамотности: тематическая лекция по вопросам пенсионного законодательства.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13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22.06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мероприятие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ко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Дню Победы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День памяти и скорби – день начала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Великой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Отечественной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войны.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22.06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Участие в торжественном мероприятии «Свеча памяти  (совместно с администрацией г.Саки)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 11:00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36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24.06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рукоделия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36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26.06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Урок компьютерной грамотности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DejaVu Sans"/>
                          <a:cs typeface="Times New Roman" pitchFamily="18" charset="0"/>
                        </a:rPr>
                        <a:t>10:30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6" name="object 33"/>
          <p:cNvPicPr/>
          <p:nvPr/>
        </p:nvPicPr>
        <p:blipFill>
          <a:blip r:embed="rId2" cstate="print"/>
          <a:stretch/>
        </p:blipFill>
        <p:spPr>
          <a:xfrm>
            <a:off x="3819240" y="15120"/>
            <a:ext cx="3713040" cy="1651320"/>
          </a:xfrm>
          <a:prstGeom prst="rect">
            <a:avLst/>
          </a:prstGeom>
          <a:ln>
            <a:noFill/>
          </a:ln>
        </p:spPr>
      </p:pic>
      <p:pic>
        <p:nvPicPr>
          <p:cNvPr id="77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96120" cy="125640"/>
          </a:xfrm>
          <a:prstGeom prst="rect">
            <a:avLst/>
          </a:prstGeom>
          <a:ln>
            <a:noFill/>
          </a:ln>
        </p:spPr>
      </p:pic>
      <p:sp>
        <p:nvSpPr>
          <p:cNvPr id="78" name="CustomShape 1"/>
          <p:cNvSpPr/>
          <p:nvPr/>
        </p:nvSpPr>
        <p:spPr>
          <a:xfrm>
            <a:off x="771480" y="8178120"/>
            <a:ext cx="87480" cy="1224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9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5120" cy="125640"/>
          </a:xfrm>
          <a:prstGeom prst="rect">
            <a:avLst/>
          </a:prstGeom>
          <a:ln>
            <a:noFill/>
          </a:ln>
        </p:spPr>
      </p:pic>
      <p:pic>
        <p:nvPicPr>
          <p:cNvPr id="80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2120" cy="125640"/>
          </a:xfrm>
          <a:prstGeom prst="rect">
            <a:avLst/>
          </a:prstGeom>
          <a:ln>
            <a:noFill/>
          </a:ln>
        </p:spPr>
      </p:pic>
      <p:pic>
        <p:nvPicPr>
          <p:cNvPr id="81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2960" cy="122040"/>
          </a:xfrm>
          <a:prstGeom prst="rect">
            <a:avLst/>
          </a:prstGeom>
          <a:ln>
            <a:noFill/>
          </a:ln>
        </p:spPr>
      </p:pic>
      <p:pic>
        <p:nvPicPr>
          <p:cNvPr id="82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5840" cy="123840"/>
          </a:xfrm>
          <a:prstGeom prst="rect">
            <a:avLst/>
          </a:prstGeom>
          <a:ln>
            <a:noFill/>
          </a:ln>
        </p:spPr>
      </p:pic>
      <p:sp>
        <p:nvSpPr>
          <p:cNvPr id="83" name="CustomShape 2"/>
          <p:cNvSpPr/>
          <p:nvPr/>
        </p:nvSpPr>
        <p:spPr>
          <a:xfrm>
            <a:off x="4668840" y="353160"/>
            <a:ext cx="2440800" cy="186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ИЮНЬ</a:t>
            </a:r>
            <a:r>
              <a:rPr dirty="0"/>
              <a:t/>
            </a:r>
            <a:br>
              <a:rPr dirty="0"/>
            </a:b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9560" indent="-42012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628920" y="8441640"/>
            <a:ext cx="5106960" cy="229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8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8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Смедляева Зейнеб Меметовна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5" name="object 49"/>
          <p:cNvPicPr/>
          <p:nvPr/>
        </p:nvPicPr>
        <p:blipFill>
          <a:blip r:embed="rId8" cstate="print"/>
          <a:stretch/>
        </p:blipFill>
        <p:spPr>
          <a:xfrm>
            <a:off x="512280" y="489240"/>
            <a:ext cx="832320" cy="950040"/>
          </a:xfrm>
          <a:prstGeom prst="rect">
            <a:avLst/>
          </a:prstGeom>
          <a:ln>
            <a:noFill/>
          </a:ln>
        </p:spPr>
      </p:pic>
      <p:sp>
        <p:nvSpPr>
          <p:cNvPr id="86" name="CustomShape 4"/>
          <p:cNvSpPr/>
          <p:nvPr/>
        </p:nvSpPr>
        <p:spPr>
          <a:xfrm>
            <a:off x="1577160" y="814680"/>
            <a:ext cx="288000" cy="17820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5"/>
          <p:cNvSpPr/>
          <p:nvPr/>
        </p:nvSpPr>
        <p:spPr>
          <a:xfrm>
            <a:off x="1917720" y="814680"/>
            <a:ext cx="283680" cy="14400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8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4120" cy="142920"/>
          </a:xfrm>
          <a:prstGeom prst="rect">
            <a:avLst/>
          </a:prstGeom>
          <a:ln>
            <a:noFill/>
          </a:ln>
        </p:spPr>
      </p:pic>
      <p:pic>
        <p:nvPicPr>
          <p:cNvPr id="89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2640" cy="146520"/>
          </a:xfrm>
          <a:prstGeom prst="rect">
            <a:avLst/>
          </a:prstGeom>
          <a:ln>
            <a:noFill/>
          </a:ln>
        </p:spPr>
      </p:pic>
      <p:pic>
        <p:nvPicPr>
          <p:cNvPr id="90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5560" cy="142920"/>
          </a:xfrm>
          <a:prstGeom prst="rect">
            <a:avLst/>
          </a:prstGeom>
          <a:ln>
            <a:noFill/>
          </a:ln>
        </p:spPr>
      </p:pic>
      <p:sp>
        <p:nvSpPr>
          <p:cNvPr id="91" name="CustomShape 6"/>
          <p:cNvSpPr/>
          <p:nvPr/>
        </p:nvSpPr>
        <p:spPr>
          <a:xfrm>
            <a:off x="1917720" y="1051200"/>
            <a:ext cx="515520" cy="17640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2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2760" cy="142920"/>
          </a:xfrm>
          <a:prstGeom prst="rect">
            <a:avLst/>
          </a:prstGeom>
          <a:ln>
            <a:noFill/>
          </a:ln>
        </p:spPr>
      </p:pic>
      <p:pic>
        <p:nvPicPr>
          <p:cNvPr id="93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3760" cy="142920"/>
          </a:xfrm>
          <a:prstGeom prst="rect">
            <a:avLst/>
          </a:prstGeom>
          <a:ln>
            <a:noFill/>
          </a:ln>
        </p:spPr>
      </p:pic>
      <p:pic>
        <p:nvPicPr>
          <p:cNvPr id="94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36080" cy="148320"/>
          </a:xfrm>
          <a:prstGeom prst="rect">
            <a:avLst/>
          </a:prstGeom>
          <a:ln>
            <a:noFill/>
          </a:ln>
        </p:spPr>
      </p:pic>
      <p:pic>
        <p:nvPicPr>
          <p:cNvPr id="95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57320" cy="148320"/>
          </a:xfrm>
          <a:prstGeom prst="rect">
            <a:avLst/>
          </a:prstGeom>
          <a:ln>
            <a:noFill/>
          </a:ln>
        </p:spPr>
      </p:pic>
      <p:pic>
        <p:nvPicPr>
          <p:cNvPr id="96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3160" cy="180720"/>
          </a:xfrm>
          <a:prstGeom prst="rect">
            <a:avLst/>
          </a:prstGeom>
          <a:ln>
            <a:noFill/>
          </a:ln>
        </p:spPr>
      </p:pic>
      <p:pic>
        <p:nvPicPr>
          <p:cNvPr id="97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57320" cy="148320"/>
          </a:xfrm>
          <a:prstGeom prst="rect">
            <a:avLst/>
          </a:prstGeom>
          <a:ln>
            <a:noFill/>
          </a:ln>
        </p:spPr>
      </p:pic>
      <p:sp>
        <p:nvSpPr>
          <p:cNvPr id="98" name="CustomShape 7"/>
          <p:cNvSpPr/>
          <p:nvPr/>
        </p:nvSpPr>
        <p:spPr>
          <a:xfrm>
            <a:off x="2494080" y="1290960"/>
            <a:ext cx="131400" cy="14256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9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3080" cy="174240"/>
          </a:xfrm>
          <a:prstGeom prst="rect">
            <a:avLst/>
          </a:prstGeom>
          <a:ln>
            <a:noFill/>
          </a:ln>
        </p:spPr>
      </p:pic>
      <p:pic>
        <p:nvPicPr>
          <p:cNvPr id="100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1280" cy="142920"/>
          </a:xfrm>
          <a:prstGeom prst="rect">
            <a:avLst/>
          </a:prstGeom>
          <a:ln>
            <a:noFill/>
          </a:ln>
        </p:spPr>
      </p:pic>
      <p:sp>
        <p:nvSpPr>
          <p:cNvPr id="101" name="CustomShape 8"/>
          <p:cNvSpPr/>
          <p:nvPr/>
        </p:nvSpPr>
        <p:spPr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CustomShape 9"/>
          <p:cNvSpPr/>
          <p:nvPr/>
        </p:nvSpPr>
        <p:spPr>
          <a:xfrm>
            <a:off x="6047640" y="79376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3" name="object 48"/>
          <p:cNvPicPr/>
          <p:nvPr/>
        </p:nvPicPr>
        <p:blipFill>
          <a:blip r:embed="rId20" cstate="print"/>
          <a:stretch/>
        </p:blipFill>
        <p:spPr>
          <a:xfrm>
            <a:off x="6162120" y="8186040"/>
            <a:ext cx="594360" cy="509400"/>
          </a:xfrm>
          <a:prstGeom prst="rect">
            <a:avLst/>
          </a:prstGeom>
          <a:ln>
            <a:noFill/>
          </a:ln>
        </p:spPr>
      </p:pic>
      <p:pic>
        <p:nvPicPr>
          <p:cNvPr id="104" name="Рисунок 7"/>
          <p:cNvPicPr/>
          <p:nvPr/>
        </p:nvPicPr>
        <p:blipFill>
          <a:blip r:embed="rId21" cstate="print"/>
          <a:stretch/>
        </p:blipFill>
        <p:spPr>
          <a:xfrm>
            <a:off x="6147000" y="9595800"/>
            <a:ext cx="855000" cy="855000"/>
          </a:xfrm>
          <a:prstGeom prst="rect">
            <a:avLst/>
          </a:prstGeom>
          <a:ln>
            <a:noFill/>
          </a:ln>
        </p:spPr>
      </p:pic>
      <p:sp>
        <p:nvSpPr>
          <p:cNvPr id="105" name="CustomShape 10"/>
          <p:cNvSpPr/>
          <p:nvPr/>
        </p:nvSpPr>
        <p:spPr>
          <a:xfrm>
            <a:off x="217900" y="7116800"/>
            <a:ext cx="7338600" cy="3576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6" name="CustomShape 11"/>
          <p:cNvSpPr/>
          <p:nvPr/>
        </p:nvSpPr>
        <p:spPr>
          <a:xfrm>
            <a:off x="393874" y="8395880"/>
            <a:ext cx="5106960" cy="2297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г.Саки, ул.Строительная, 1В </a:t>
            </a:r>
            <a:r>
              <a:rPr dirty="0"/>
              <a:t/>
            </a:r>
            <a:br>
              <a:rPr dirty="0"/>
            </a:b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12"/>
          <p:cNvSpPr/>
          <p:nvPr/>
        </p:nvSpPr>
        <p:spPr>
          <a:xfrm>
            <a:off x="6047640" y="81770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8" name="object 48"/>
          <p:cNvPicPr/>
          <p:nvPr/>
        </p:nvPicPr>
        <p:blipFill>
          <a:blip r:embed="rId20" cstate="print"/>
          <a:stretch/>
        </p:blipFill>
        <p:spPr>
          <a:xfrm>
            <a:off x="6162120" y="8388720"/>
            <a:ext cx="594360" cy="509400"/>
          </a:xfrm>
          <a:prstGeom prst="rect">
            <a:avLst/>
          </a:prstGeom>
          <a:ln>
            <a:noFill/>
          </a:ln>
        </p:spPr>
      </p:pic>
      <p:sp>
        <p:nvSpPr>
          <p:cNvPr id="109" name="CustomShape 13"/>
          <p:cNvSpPr/>
          <p:nvPr/>
        </p:nvSpPr>
        <p:spPr>
          <a:xfrm>
            <a:off x="4008600" y="7641000"/>
            <a:ext cx="3290400" cy="73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9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14"/>
          <p:cNvSpPr/>
          <p:nvPr/>
        </p:nvSpPr>
        <p:spPr>
          <a:xfrm>
            <a:off x="6055560" y="952560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1" name="Рисунок 7"/>
          <p:cNvPicPr/>
          <p:nvPr/>
        </p:nvPicPr>
        <p:blipFill>
          <a:blip r:embed="rId21" cstate="print"/>
          <a:stretch/>
        </p:blipFill>
        <p:spPr>
          <a:xfrm>
            <a:off x="6102720" y="9587160"/>
            <a:ext cx="773280" cy="747720"/>
          </a:xfrm>
          <a:prstGeom prst="rect">
            <a:avLst/>
          </a:prstGeom>
          <a:ln>
            <a:noFill/>
          </a:ln>
        </p:spPr>
      </p:pic>
      <p:sp>
        <p:nvSpPr>
          <p:cNvPr id="113" name="CustomShape 16"/>
          <p:cNvSpPr/>
          <p:nvPr/>
        </p:nvSpPr>
        <p:spPr>
          <a:xfrm>
            <a:off x="5696280" y="9005760"/>
            <a:ext cx="1756080" cy="75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ct val="100000"/>
              </a:lnSpc>
              <a:spcBef>
                <a:spcPts val="258"/>
              </a:spcBef>
            </a:pP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4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4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lang="ru-RU" sz="9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Республике Крым</a:t>
            </a:r>
            <a:endParaRPr lang="ru-RU" sz="9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3208</TotalTime>
  <Words>346</Words>
  <Application>Microsoft Office PowerPoint</Application>
  <PresentationFormat>Произвольный</PresentationFormat>
  <Paragraphs>118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091021-0802 Кондратьев И. В.</cp:lastModifiedBy>
  <cp:revision>108</cp:revision>
  <cp:lastPrinted>2026-05-21T14:48:56Z</cp:lastPrinted>
  <dcterms:created xsi:type="dcterms:W3CDTF">2025-11-06T11:20:25Z</dcterms:created>
  <dcterms:modified xsi:type="dcterms:W3CDTF">2026-05-28T06:21:27Z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