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902" y="9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20650" y="694690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 smtClean="0"/>
              <a:t>МЕРОПРИЯТИЯ </a:t>
            </a:r>
            <a:r>
              <a:rPr lang="ru-RU" sz="2000" spc="-10" dirty="0" smtClean="0"/>
              <a:t/>
            </a:r>
            <a:br>
              <a:rPr lang="ru-RU" sz="2000" spc="-10" dirty="0" smtClean="0"/>
            </a:br>
            <a:r>
              <a:rPr lang="ru-RU" sz="2000" spc="-10" dirty="0" smtClean="0"/>
              <a:t>н</a:t>
            </a:r>
            <a:r>
              <a:rPr lang="ru-RU" sz="2000" dirty="0" smtClean="0"/>
              <a:t>а июнь </a:t>
            </a:r>
            <a:r>
              <a:rPr sz="2000" spc="-20" dirty="0" smtClean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77850" y="8394700"/>
            <a:ext cx="5165340" cy="183152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28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Советский район, п. Советский, ул. 50 лет СССР,4а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+ 7 978 064 27 47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Крылова Татьяна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44850" y="7327901"/>
            <a:ext cx="3962399" cy="10470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4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9:00 – 16:45</a:t>
            </a: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064250" y="8928100"/>
            <a:ext cx="97662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just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241300"/>
            <a:ext cx="2732456" cy="12192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8166100"/>
            <a:ext cx="815410" cy="762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0450" y="8318500"/>
            <a:ext cx="601642" cy="5334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425450" y="1689100"/>
          <a:ext cx="6946901" cy="544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074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7322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1293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+mn-lt"/>
                        </a:rPr>
                        <a:t>начала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02.06.2026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«Задумано и написано в Крыму»- литературный час с представителями Советской районной библиотеки. (150 лет со дня рождения русского писателя и драматурга </a:t>
                      </a:r>
                      <a:r>
                        <a:rPr lang="ru-RU" sz="11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К.А.Тренева</a:t>
                      </a: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</a:t>
                      </a:r>
                      <a:endParaRPr lang="ru-RU" sz="1100" baseline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04.06.2026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Уроки финансовой грамотности с представителями банка ПСБ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Встреча с врачом, лекция по вопросу охраны здоровья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11-00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63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05.06.2026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Уроки рукоделия: </a:t>
                      </a:r>
                      <a:r>
                        <a:rPr lang="ru-RU" sz="11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бисероплетение</a:t>
                      </a: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работа с синельной проволокой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11-00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041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 ФП «Здоровое долголетие» «Как сохранить здоровье летом»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495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Праздничный концерт « Мы единство, мы сила, мы вера», посвященный празднованию Дня России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337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Соревнование в настольных играх: шахматы, шашки, лото.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11-00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44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Тематическая  </a:t>
                      </a:r>
                      <a:r>
                        <a:rPr lang="ru-RU" sz="11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-лекция</a:t>
                      </a:r>
                      <a:r>
                        <a:rPr lang="ru-RU" sz="11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вопросам разъяснения пенсионного законодательства 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Урок  цифровой грамотности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algn="ctr"/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11-00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  22.06.2026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 РГО «Знание» «Память пылающих лет: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путь к Победе»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433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Мастер-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класс по созданию картин из алмазной </a:t>
                      </a:r>
                      <a:r>
                        <a:rPr lang="ru-RU" sz="1100" baseline="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мозайки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Как разнообразить свой досуг.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/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5863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 цифровой грамотности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Просмотр документального фильма российского географического общества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10-30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</TotalTime>
  <Words>221</Words>
  <Application>Microsoft Office PowerPoint</Application>
  <PresentationFormat>Произвольный</PresentationFormat>
  <Paragraphs>49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091KrylovaTA</cp:lastModifiedBy>
  <cp:revision>74</cp:revision>
  <dcterms:created xsi:type="dcterms:W3CDTF">2025-11-06T11:20:25Z</dcterms:created>
  <dcterms:modified xsi:type="dcterms:W3CDTF">2026-05-27T08:09:18Z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