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  <p:sldId id="259" r:id="rId3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666" y="-10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5/26/2026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5/26/2026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5/26/2026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40250" y="316976"/>
            <a:ext cx="2599065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5" dirty="0" smtClean="0"/>
              <a:t>ИЮНЬ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Республика Крым, г. Судак, ул. Ленина, 85А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 +7 36566 770 13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Немытова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Ирина Николаевна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933914" y="7527771"/>
            <a:ext cx="3315789" cy="75148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5080" algn="r"/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</a:t>
            </a:r>
            <a:endParaRPr lang="ru-RU" sz="1600" b="1" spc="-10" dirty="0" smtClean="0">
              <a:solidFill>
                <a:srgbClr val="58595B"/>
              </a:solidFill>
              <a:latin typeface="Calibri"/>
              <a:cs typeface="Calibri"/>
            </a:endParaRPr>
          </a:p>
          <a:p>
            <a:pPr marR="5080" algn="r"/>
            <a:r>
              <a:rPr sz="1600" b="1" spc="-10" dirty="0" err="1" smtClean="0">
                <a:solidFill>
                  <a:srgbClr val="58595B"/>
                </a:solidFill>
                <a:latin typeface="Calibri"/>
                <a:cs typeface="Calibri"/>
              </a:rPr>
              <a:t>пон</a:t>
            </a:r>
            <a:r>
              <a:rPr lang="ru-RU" sz="1600" b="1" spc="-10" dirty="0">
                <a:solidFill>
                  <a:srgbClr val="58595B"/>
                </a:solidFill>
                <a:latin typeface="Calibri"/>
                <a:cs typeface="Calibri"/>
              </a:rPr>
              <a:t>е</a:t>
            </a:r>
            <a:r>
              <a:rPr sz="1600" b="1" spc="-10" dirty="0" err="1" smtClean="0">
                <a:solidFill>
                  <a:srgbClr val="58595B"/>
                </a:solidFill>
                <a:latin typeface="Calibri"/>
                <a:cs typeface="Calibri"/>
              </a:rPr>
              <a:t>дельник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четверг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09: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endParaRPr lang="ru-RU" sz="1600" b="1" spc="-20" dirty="0">
              <a:solidFill>
                <a:srgbClr val="58595B"/>
              </a:solidFill>
              <a:latin typeface="Calibri"/>
              <a:cs typeface="Calibri"/>
            </a:endParaRPr>
          </a:p>
          <a:p>
            <a:pPr marR="5080" algn="r"/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пятница 09:00 – 16:45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35411" y="8943261"/>
            <a:ext cx="917575" cy="650370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lang="ru-RU"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lang="ru-RU" sz="800" spc="5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lang="ru-RU" sz="800" dirty="0" smtClean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lang="ru-RU" sz="800" dirty="0" smtClean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lang="ru-RU"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lang="ru-RU" sz="800" spc="5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lang="ru-RU" sz="800" spc="1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5" dirty="0" smtClean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lang="ru-RU" sz="800" dirty="0" smtClean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lang="ru-RU" sz="800" dirty="0" smtClean="0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lang="ru-RU" sz="800" spc="45" dirty="0" smtClean="0">
                <a:solidFill>
                  <a:srgbClr val="FFFFFF"/>
                </a:solidFill>
                <a:latin typeface="Calibri"/>
                <a:cs typeface="Calibri"/>
              </a:rPr>
              <a:t> Республике Крым</a:t>
            </a:r>
            <a:endParaRPr lang="ru-RU"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54303" y="8243780"/>
            <a:ext cx="815410" cy="635312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85289" y="8375875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35411" y="9589729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5512750"/>
              </p:ext>
            </p:extLst>
          </p:nvPr>
        </p:nvGraphicFramePr>
        <p:xfrm>
          <a:off x="111243" y="1799298"/>
          <a:ext cx="7340760" cy="52390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71406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5334000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1235354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748958">
                <a:tc>
                  <a:txBody>
                    <a:bodyPr/>
                    <a:lstStyle/>
                    <a:p>
                      <a:pPr algn="ctr"/>
                      <a:r>
                        <a:rPr lang="ru-RU" sz="1700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sz="1700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437534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7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01.06</a:t>
                      </a:r>
                      <a:endParaRPr lang="ru-RU" sz="17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Викторина «Сказочный знаток»</a:t>
                      </a:r>
                      <a:endParaRPr lang="ru-RU" sz="17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7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11:</a:t>
                      </a:r>
                      <a:r>
                        <a:rPr lang="ru-RU" sz="17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7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413708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7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03.06</a:t>
                      </a:r>
                      <a:endParaRPr lang="ru-RU" sz="17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Урок творчества</a:t>
                      </a:r>
                      <a:endParaRPr lang="ru-RU" sz="18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700" b="0" dirty="0" smtClean="0">
                          <a:latin typeface="+mn-lt"/>
                        </a:rPr>
                        <a:t>10:00</a:t>
                      </a:r>
                      <a:endParaRPr lang="ru-RU" sz="1700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958695914"/>
                  </a:ext>
                </a:extLst>
              </a:tr>
              <a:tr h="433920">
                <a:tc>
                  <a:txBody>
                    <a:bodyPr/>
                    <a:lstStyle/>
                    <a:p>
                      <a:r>
                        <a:rPr lang="ru-RU" sz="1700" b="1" dirty="0" smtClean="0"/>
                        <a:t>04.06</a:t>
                      </a:r>
                      <a:endParaRPr lang="ru-RU" sz="17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Историко-познавательная программа «Дружба народов-единство России»</a:t>
                      </a:r>
                      <a:endParaRPr lang="ru-RU" sz="18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700" dirty="0" smtClean="0"/>
                        <a:t>11:00</a:t>
                      </a:r>
                      <a:endParaRPr lang="ru-RU" sz="17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32380059"/>
                  </a:ext>
                </a:extLst>
              </a:tr>
              <a:tr h="480480">
                <a:tc>
                  <a:txBody>
                    <a:bodyPr/>
                    <a:lstStyle/>
                    <a:p>
                      <a:r>
                        <a:rPr lang="ru-RU" sz="1700" b="1" dirty="0" smtClean="0"/>
                        <a:t>05.06</a:t>
                      </a:r>
                      <a:endParaRPr lang="ru-RU" sz="17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80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Интерактивно-познавательная программа «Волшебство сказки» ко Дню рождения А.С.Пушкина</a:t>
                      </a:r>
                      <a:endParaRPr lang="ru-RU" sz="18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700" dirty="0" smtClean="0"/>
                        <a:t>10:00</a:t>
                      </a:r>
                      <a:endParaRPr lang="ru-RU" sz="17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285857638"/>
                  </a:ext>
                </a:extLst>
              </a:tr>
              <a:tr h="685800">
                <a:tc>
                  <a:txBody>
                    <a:bodyPr/>
                    <a:lstStyle/>
                    <a:p>
                      <a:r>
                        <a:rPr lang="ru-RU" sz="1700" b="1" dirty="0" smtClean="0"/>
                        <a:t>08.06</a:t>
                      </a:r>
                      <a:endParaRPr lang="ru-RU" sz="17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Знакомство с </a:t>
                      </a:r>
                      <a:r>
                        <a:rPr lang="ru-RU" sz="18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Мандалой</a:t>
                      </a:r>
                      <a:endParaRPr lang="ru-RU" sz="18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700" dirty="0" smtClean="0"/>
                        <a:t>12:00</a:t>
                      </a:r>
                      <a:endParaRPr lang="ru-RU" sz="17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200774102"/>
                  </a:ext>
                </a:extLst>
              </a:tr>
              <a:tr h="484210">
                <a:tc>
                  <a:txBody>
                    <a:bodyPr/>
                    <a:lstStyle/>
                    <a:p>
                      <a:r>
                        <a:rPr lang="ru-RU" sz="1700" b="1" dirty="0" smtClean="0"/>
                        <a:t>11.06</a:t>
                      </a:r>
                      <a:endParaRPr lang="ru-RU" sz="17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Как сохранить здоровье летом</a:t>
                      </a:r>
                      <a:endParaRPr lang="ru-RU" sz="18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700" dirty="0" smtClean="0"/>
                        <a:t>10:00</a:t>
                      </a:r>
                      <a:endParaRPr lang="ru-RU" sz="17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663888923"/>
                  </a:ext>
                </a:extLst>
              </a:tr>
              <a:tr h="704510">
                <a:tc>
                  <a:txBody>
                    <a:bodyPr/>
                    <a:lstStyle/>
                    <a:p>
                      <a:r>
                        <a:rPr lang="ru-RU" sz="1700" b="1" dirty="0" smtClean="0"/>
                        <a:t>11.06</a:t>
                      </a:r>
                      <a:endParaRPr lang="ru-RU" sz="17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Историко-познавательная игра «Россия – славная наша держава» </a:t>
                      </a:r>
                    </a:p>
                    <a:p>
                      <a:endParaRPr lang="ru-RU" sz="18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700" dirty="0" smtClean="0"/>
                        <a:t>12:00</a:t>
                      </a:r>
                    </a:p>
                    <a:p>
                      <a:endParaRPr lang="ru-RU" sz="17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40250" y="316976"/>
            <a:ext cx="2599065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5" dirty="0" smtClean="0"/>
              <a:t>ИЮНЬ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Республика Крым, г. Судак, ул. Ленина, 85А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 +7 36566 770 13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Немытова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Ирина Николаевна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933914" y="7527771"/>
            <a:ext cx="3315789" cy="75148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5080" algn="r"/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</a:t>
            </a:r>
            <a:endParaRPr lang="ru-RU" sz="1600" b="1" spc="-10" dirty="0" smtClean="0">
              <a:solidFill>
                <a:srgbClr val="58595B"/>
              </a:solidFill>
              <a:latin typeface="Calibri"/>
              <a:cs typeface="Calibri"/>
            </a:endParaRPr>
          </a:p>
          <a:p>
            <a:pPr marR="5080" algn="r"/>
            <a:r>
              <a:rPr sz="1600" b="1" spc="-10" dirty="0" err="1" smtClean="0">
                <a:solidFill>
                  <a:srgbClr val="58595B"/>
                </a:solidFill>
                <a:latin typeface="Calibri"/>
                <a:cs typeface="Calibri"/>
              </a:rPr>
              <a:t>пон</a:t>
            </a:r>
            <a:r>
              <a:rPr lang="ru-RU" sz="1600" b="1" spc="-10" dirty="0">
                <a:solidFill>
                  <a:srgbClr val="58595B"/>
                </a:solidFill>
                <a:latin typeface="Calibri"/>
                <a:cs typeface="Calibri"/>
              </a:rPr>
              <a:t>е</a:t>
            </a:r>
            <a:r>
              <a:rPr sz="1600" b="1" spc="-10" dirty="0" err="1" smtClean="0">
                <a:solidFill>
                  <a:srgbClr val="58595B"/>
                </a:solidFill>
                <a:latin typeface="Calibri"/>
                <a:cs typeface="Calibri"/>
              </a:rPr>
              <a:t>дельник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четверг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09: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endParaRPr lang="ru-RU" sz="1600" b="1" spc="-20" dirty="0">
              <a:solidFill>
                <a:srgbClr val="58595B"/>
              </a:solidFill>
              <a:latin typeface="Calibri"/>
              <a:cs typeface="Calibri"/>
            </a:endParaRPr>
          </a:p>
          <a:p>
            <a:pPr marR="5080" algn="r"/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пятница 09:00 – 16:45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35411" y="8943261"/>
            <a:ext cx="917575" cy="650370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lang="ru-RU"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lang="ru-RU" sz="800" spc="5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lang="ru-RU" sz="800" dirty="0" smtClean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lang="ru-RU" sz="800" dirty="0" smtClean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lang="ru-RU"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lang="ru-RU" sz="800" spc="5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lang="ru-RU" sz="800" spc="1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5" dirty="0" smtClean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lang="ru-RU" sz="800" dirty="0" smtClean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lang="ru-RU" sz="800" dirty="0" smtClean="0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lang="ru-RU" sz="800" spc="45" dirty="0" smtClean="0">
                <a:solidFill>
                  <a:srgbClr val="FFFFFF"/>
                </a:solidFill>
                <a:latin typeface="Calibri"/>
                <a:cs typeface="Calibri"/>
              </a:rPr>
              <a:t> Республике Крым</a:t>
            </a:r>
            <a:endParaRPr lang="ru-RU"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54303" y="8243780"/>
            <a:ext cx="815410" cy="635312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85289" y="8375875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35411" y="9589729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2633408"/>
              </p:ext>
            </p:extLst>
          </p:nvPr>
        </p:nvGraphicFramePr>
        <p:xfrm>
          <a:off x="119582" y="1748084"/>
          <a:ext cx="7340760" cy="5516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71406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5334000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1235354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688430">
                <a:tc>
                  <a:txBody>
                    <a:bodyPr/>
                    <a:lstStyle/>
                    <a:p>
                      <a:pPr algn="ctr"/>
                      <a:r>
                        <a:rPr lang="ru-RU" sz="1700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sz="1700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402174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7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16.06</a:t>
                      </a:r>
                      <a:endParaRPr lang="ru-RU" sz="17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Финансовая грамотность с банком ВТБ</a:t>
                      </a:r>
                      <a:endParaRPr lang="ru-RU" sz="18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7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11:</a:t>
                      </a:r>
                      <a:r>
                        <a:rPr lang="ru-RU" sz="17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7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433396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700" b="1" dirty="0" smtClean="0">
                          <a:latin typeface="+mn-lt"/>
                          <a:cs typeface="Calibri"/>
                        </a:rPr>
                        <a:t>19.06</a:t>
                      </a:r>
                      <a:endParaRPr lang="ru-RU" sz="17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Онлайн лекция по разъяснению пенсионного законодательства</a:t>
                      </a:r>
                      <a:endParaRPr lang="ru-RU" sz="18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700" b="0" dirty="0" smtClean="0">
                          <a:latin typeface="+mn-lt"/>
                        </a:rPr>
                        <a:t>10:00</a:t>
                      </a:r>
                      <a:endParaRPr lang="ru-RU" sz="1700" b="0" dirty="0">
                        <a:latin typeface="+mn-lt"/>
                      </a:endParaRPr>
                    </a:p>
                  </a:txBody>
                  <a:tcPr/>
                </a:tc>
              </a:tr>
              <a:tr h="433396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7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19.06</a:t>
                      </a:r>
                      <a:endParaRPr lang="ru-RU" sz="17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Гимнастика для мозга</a:t>
                      </a:r>
                      <a:endParaRPr lang="ru-RU" sz="18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700" b="0" dirty="0" smtClean="0">
                          <a:latin typeface="+mn-lt"/>
                        </a:rPr>
                        <a:t>12:00</a:t>
                      </a:r>
                      <a:endParaRPr lang="ru-RU" sz="1700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958695914"/>
                  </a:ext>
                </a:extLst>
              </a:tr>
              <a:tr h="398852">
                <a:tc>
                  <a:txBody>
                    <a:bodyPr/>
                    <a:lstStyle/>
                    <a:p>
                      <a:r>
                        <a:rPr lang="ru-RU" sz="1700" b="1" dirty="0" smtClean="0"/>
                        <a:t>22.06</a:t>
                      </a:r>
                      <a:endParaRPr lang="ru-RU" sz="17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Памятная акция «Вечная память героям»</a:t>
                      </a:r>
                      <a:endParaRPr lang="ru-RU" sz="18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700" dirty="0" smtClean="0"/>
                        <a:t>Время уточняется</a:t>
                      </a:r>
                      <a:endParaRPr lang="ru-RU" sz="17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32380059"/>
                  </a:ext>
                </a:extLst>
              </a:tr>
              <a:tr h="655203">
                <a:tc>
                  <a:txBody>
                    <a:bodyPr/>
                    <a:lstStyle/>
                    <a:p>
                      <a:r>
                        <a:rPr lang="ru-RU" sz="1700" b="1" dirty="0" smtClean="0"/>
                        <a:t>22.06</a:t>
                      </a:r>
                      <a:endParaRPr lang="ru-RU" sz="17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Специальный Эфир просветительской организации Российской общество «Знание» приуроченное «К Дню Победы»</a:t>
                      </a:r>
                      <a:endParaRPr lang="ru-RU" sz="18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700" dirty="0" smtClean="0"/>
                        <a:t>10:00</a:t>
                      </a:r>
                      <a:endParaRPr lang="ru-RU" sz="17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285857638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ru-RU" sz="1700" b="1" dirty="0" smtClean="0"/>
                        <a:t>24.06</a:t>
                      </a:r>
                      <a:endParaRPr lang="ru-RU" sz="17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По дорогам сказок </a:t>
                      </a:r>
                      <a:endParaRPr lang="ru-RU" sz="18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700" dirty="0" smtClean="0"/>
                        <a:t>11:30</a:t>
                      </a:r>
                      <a:endParaRPr lang="ru-RU" sz="17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200774102"/>
                  </a:ext>
                </a:extLst>
              </a:tr>
              <a:tr h="502920">
                <a:tc>
                  <a:txBody>
                    <a:bodyPr/>
                    <a:lstStyle/>
                    <a:p>
                      <a:r>
                        <a:rPr lang="ru-RU" sz="1700" b="1" dirty="0" smtClean="0"/>
                        <a:t>26.06</a:t>
                      </a:r>
                      <a:endParaRPr lang="ru-RU" sz="17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Посещение выставки «По пути вдохновения»</a:t>
                      </a:r>
                      <a:endParaRPr lang="ru-RU" sz="18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700" dirty="0" smtClean="0"/>
                        <a:t>Время уточняется</a:t>
                      </a:r>
                    </a:p>
                    <a:p>
                      <a:endParaRPr lang="ru-RU" sz="1700" dirty="0"/>
                    </a:p>
                  </a:txBody>
                  <a:tcPr/>
                </a:tc>
              </a:tr>
              <a:tr h="502920">
                <a:tc>
                  <a:txBody>
                    <a:bodyPr/>
                    <a:lstStyle/>
                    <a:p>
                      <a:r>
                        <a:rPr lang="ru-RU" sz="1700" b="1" dirty="0" smtClean="0"/>
                        <a:t>30.06</a:t>
                      </a:r>
                      <a:endParaRPr lang="ru-RU" sz="17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Компьютерная грамотность</a:t>
                      </a:r>
                      <a:endParaRPr lang="ru-RU" sz="18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700" dirty="0" smtClean="0"/>
                        <a:t>12:00</a:t>
                      </a:r>
                      <a:endParaRPr lang="ru-RU" sz="17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13702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156</TotalTime>
  <Words>246</Words>
  <Application>Microsoft Office PowerPoint</Application>
  <PresentationFormat>Произвольный</PresentationFormat>
  <Paragraphs>77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Office Theme</vt:lpstr>
      <vt:lpstr>МЕРОПРИЯТИЯ НА ИЮНЬ 2026</vt:lpstr>
      <vt:lpstr>МЕРОПРИЯТИЯ НА ИЮНЬ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user</cp:lastModifiedBy>
  <cp:revision>27</cp:revision>
  <dcterms:created xsi:type="dcterms:W3CDTF">2025-11-06T11:20:25Z</dcterms:created>
  <dcterms:modified xsi:type="dcterms:W3CDTF">2026-05-26T13:26:30Z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