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30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1"/>
            <a:ext cx="3720388" cy="14287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480299"/>
            <a:ext cx="7345680" cy="31039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</a:t>
            </a:r>
            <a:r>
              <a:rPr lang="ru-RU" spc="-10" dirty="0" smtClean="0"/>
              <a:t>ИЯ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Ялта ул. Киевская, д.10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+7(3654)222271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Ващишен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Ольга Федоровна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940050" y="7556500"/>
            <a:ext cx="3505200" cy="14295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 пятница                                 09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:00 -  16:45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4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0"/>
            <a:ext cx="2518182" cy="11557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369050" y="7937500"/>
            <a:ext cx="494102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673850" y="8242300"/>
            <a:ext cx="533400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577850" y="927100"/>
          <a:ext cx="6781799" cy="822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07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1864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30207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324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2324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День защиты детей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5614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05.06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Великий и могучий русский язык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2324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08.06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Урок компьютерной грамотности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Просмотр фильма, представленного РГО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89035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09.06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Экскурсия по культурно-историческим достопримечательностям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Ялты</a:t>
                      </a:r>
                      <a:endParaRPr lang="ru-RU" sz="1800" b="0" strike="noStrike" spc="-1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ей семьи.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1186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11.06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ФП Здоровое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долголетие. Тема «Как сохранить здоровье Летом»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10:00</a:t>
                      </a:r>
                    </a:p>
                  </a:txBody>
                  <a:tcPr/>
                </a:tc>
              </a:tr>
              <a:tr h="35614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16.06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Урок пенсионной грамотности</a:t>
                      </a:r>
                      <a:endParaRPr lang="ru-RU" sz="18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5614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19.06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Урок финансовой грамотности от  Сбербанка.</a:t>
                      </a:r>
                      <a:endParaRPr lang="ru-RU" sz="18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800" b="0" strike="noStrike" spc="-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2324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22.06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РГО</a:t>
                      </a:r>
                      <a:r>
                        <a:rPr lang="ru-RU" sz="1800" b="0" strike="noStrike" spc="-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«Знание» «Память пылающих </a:t>
                      </a:r>
                      <a:r>
                        <a:rPr lang="ru-RU" sz="1800" b="0" strike="noStrike" spc="-1" baseline="0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лет:Путь</a:t>
                      </a:r>
                      <a:r>
                        <a:rPr lang="ru-RU" sz="1800" b="0" strike="noStrike" spc="-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strike="noStrike" spc="-1" baseline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 Победе»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10:00</a:t>
                      </a:r>
                    </a:p>
                  </a:txBody>
                  <a:tcPr/>
                </a:tc>
              </a:tr>
              <a:tr h="62324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23.06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Экскурсия по культурно-историческим достопримечательностям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Ялты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</a:t>
                      </a:r>
                      <a:r>
                        <a:rPr lang="ru-RU" sz="1800" b="0" dirty="0" smtClean="0">
                          <a:latin typeface="+mn-lt"/>
                          <a:cs typeface="Calibri"/>
                          <a:sym typeface="Wingdings" pitchFamily="2" charset="2"/>
                        </a:rPr>
                        <a:t>:00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2324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26.06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Деятели искусства </a:t>
                      </a:r>
                      <a:r>
                        <a:rPr lang="en-US" dirty="0" smtClean="0"/>
                        <a:t>XIX—XX </a:t>
                      </a:r>
                      <a:r>
                        <a:rPr lang="ru-RU" dirty="0" smtClean="0"/>
                        <a:t>веков.</a:t>
                      </a:r>
                      <a:r>
                        <a:rPr lang="ru-RU" baseline="0" dirty="0" smtClean="0"/>
                        <a:t> (</a:t>
                      </a:r>
                      <a:r>
                        <a:rPr lang="ru-RU" dirty="0" smtClean="0"/>
                        <a:t>Сергей Павлович Дягилев)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11:30</a:t>
                      </a:r>
                    </a:p>
                  </a:txBody>
                  <a:tcPr/>
                </a:tc>
              </a:tr>
              <a:tr h="115746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Посещение тематической лекции по разъяснению пенсионного законодательства профильным управлением в ЦОСП г. Алушты</a:t>
                      </a:r>
                      <a:endParaRPr lang="ru-RU" sz="18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10:0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9189</TotalTime>
  <Words>163</Words>
  <Application>Microsoft Office PowerPoint</Application>
  <PresentationFormat>Произвольный</PresentationFormat>
  <Paragraphs>49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305</cp:lastModifiedBy>
  <cp:revision>522</cp:revision>
  <dcterms:created xsi:type="dcterms:W3CDTF">2025-11-06T11:20:25Z</dcterms:created>
  <dcterms:modified xsi:type="dcterms:W3CDTF">2026-05-27T14:04:57Z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