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3" d="100"/>
          <a:sy n="83" d="100"/>
        </p:scale>
        <p:origin x="-3018" y="3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hyperlink" Target="https://disk.360.yandex.ru/i/CcW9NPeIlwBulQ" TargetMode="External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hyperlink" Target="https://disk.360.yandex.ru/i/l8tgvftooEJpwg" TargetMode="External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hyperlink" Target="https://disk.360.yandex.ru/i/AKQWL_oNBoIFhg" TargetMode="External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hyperlink" Target="https://disk.360.yandex.ru/i/PXQdzsD26wgqU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06323" y="7189493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98330" y="316976"/>
            <a:ext cx="2640985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99028"/>
            <a:ext cx="5114290" cy="12259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329978" y="7146900"/>
            <a:ext cx="5786663" cy="8731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en-US" sz="1600" b="1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en-US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- Кузбассу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09283170"/>
              </p:ext>
            </p:extLst>
          </p:nvPr>
        </p:nvGraphicFramePr>
        <p:xfrm>
          <a:off x="465882" y="1818309"/>
          <a:ext cx="6650758" cy="6022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519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9791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2764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9092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3813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Встречи по видеосвязи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(</a:t>
                      </a:r>
                      <a:r>
                        <a:rPr lang="ru-RU" sz="1800" i="1" dirty="0" smtClean="0"/>
                        <a:t>собираемся вместе с друзьями из других центров общения</a:t>
                      </a:r>
                      <a:r>
                        <a:rPr lang="ru-RU" sz="1800" dirty="0" smtClean="0"/>
                        <a:t>)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109449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03.02            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«Профилактика онкологических заболеваний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» (</a:t>
                      </a:r>
                      <a:r>
                        <a:rPr lang="ru-RU" sz="1600" b="0" i="1" baseline="0" dirty="0" smtClean="0">
                          <a:latin typeface="+mn-lt"/>
                          <a:cs typeface="Calibri Light"/>
                        </a:rPr>
                        <a:t>организаторы – </a:t>
                      </a:r>
                      <a:r>
                        <a:rPr lang="ru-RU" sz="1600" b="0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Calibri Light"/>
                        </a:rPr>
                        <a:t>ГБУЗ «Кузбасский центр общественного здоровья и медицинской профилактики»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)</a:t>
                      </a:r>
                      <a:endParaRPr lang="ru-RU" sz="16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094493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+mn-lt"/>
                          <a:cs typeface="Times New Roman" pitchFamily="18" charset="0"/>
                        </a:rPr>
                        <a:t>17.02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«Россия, Русь, храни себя, храни!»  К 90-летию</a:t>
                      </a:r>
                      <a:r>
                        <a:rPr lang="ru-RU" sz="1600" b="0" i="0" baseline="0" dirty="0" smtClean="0">
                          <a:latin typeface="+mn-lt"/>
                          <a:cs typeface="Times New Roman" pitchFamily="18" charset="0"/>
                        </a:rPr>
                        <a:t> со дня рождения </a:t>
                      </a: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Николая</a:t>
                      </a:r>
                      <a:r>
                        <a:rPr lang="ru-RU" sz="1600" b="0" i="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Рубцова </a:t>
                      </a:r>
                      <a:r>
                        <a:rPr lang="ru-RU" sz="1600" b="0" i="0" baseline="0" dirty="0" smtClean="0">
                          <a:latin typeface="+mn-lt"/>
                          <a:cs typeface="Times New Roman" pitchFamily="18" charset="0"/>
                        </a:rPr>
                        <a:t>(</a:t>
                      </a:r>
                      <a:r>
                        <a:rPr lang="ru-RU" sz="1600" b="0" i="1" baseline="0" dirty="0" smtClean="0">
                          <a:latin typeface="+mn-lt"/>
                          <a:cs typeface="Times New Roman" pitchFamily="18" charset="0"/>
                        </a:rPr>
                        <a:t>организаторы – Государственная научная  библиотека Кузбасса им. В.Д. Федорова)</a:t>
                      </a:r>
                      <a:endParaRPr lang="ru-RU" sz="1600" b="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spc="-10" dirty="0" smtClean="0">
                          <a:solidFill>
                            <a:srgbClr val="231F20"/>
                          </a:solidFill>
                          <a:latin typeface="+mn-lt"/>
                          <a:cs typeface="Times New Roman" pitchFamily="18" charset="0"/>
                        </a:rPr>
                        <a:t>11:</a:t>
                      </a:r>
                      <a:r>
                        <a:rPr lang="ru-RU" sz="1600" b="1" i="0" spc="-25" dirty="0" smtClean="0">
                          <a:solidFill>
                            <a:srgbClr val="231F20"/>
                          </a:solidFill>
                          <a:latin typeface="+mn-lt"/>
                          <a:cs typeface="Times New Roman" pitchFamily="18" charset="0"/>
                        </a:rPr>
                        <a:t>00</a:t>
                      </a:r>
                      <a:endParaRPr lang="ru-RU" sz="1600" b="1" i="0" dirty="0" smtClean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1835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Встречи в нашем центре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9415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11.02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Историко-Краеведческая викторина «Моя малая Родина-город Белово»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51956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25.02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 Музыкальная гостиная «Песни молодости нашей»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11.00</a:t>
                      </a:r>
                      <a:endParaRPr lang="ru-RU" sz="1600" b="1" dirty="0"/>
                    </a:p>
                  </a:txBody>
                  <a:tcPr/>
                </a:tc>
              </a:tr>
              <a:tr h="59415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Видеолектории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просветительского</a:t>
                      </a:r>
                      <a:r>
                        <a:rPr lang="ru-RU" sz="1800" b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роекта «</a:t>
                      </a:r>
                      <a:r>
                        <a:rPr lang="ru-RU" sz="18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ФинЧАС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98330" y="316976"/>
            <a:ext cx="264098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3044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</a:t>
            </a:r>
            <a:r>
              <a:rPr lang="ru-RU" altLang="ru-RU" sz="1300" dirty="0" smtClean="0">
                <a:solidFill>
                  <a:srgbClr val="FFFFFF"/>
                </a:solidFill>
                <a:latin typeface="Calibri" pitchFamily="34" charset="0"/>
              </a:rPr>
              <a:t>Клиентская служба в г.Белово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Белово, ул. Волошиной, 10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 (384-52) 4-66-61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Карпова Наталья Викторовна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346202" y="7218909"/>
            <a:ext cx="3770439" cy="9519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     </a:t>
            </a:r>
            <a:r>
              <a:rPr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b="1" spc="-1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 четверг: 08:30 – 17:30 </a:t>
            </a:r>
            <a:r>
              <a:rPr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b="1" spc="-20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области - Кузбассу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131192" y="784366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226522" y="8010996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54114000"/>
              </p:ext>
            </p:extLst>
          </p:nvPr>
        </p:nvGraphicFramePr>
        <p:xfrm>
          <a:off x="465882" y="1725818"/>
          <a:ext cx="6898599" cy="5511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3162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6843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9699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3640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38066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04.02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 о банкротстве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2"/>
                        </a:rPr>
                        <a:t>https://disk.360.yandex.ru/i/PXQdzsD26wgqUA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</a:tr>
              <a:tr h="818234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11.02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Что нужно знать и как избежать ошибок при выборе вклада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3"/>
                        </a:rPr>
                        <a:t>https://disk.360.yandex.ru/i/AKQWL_oNBoIFhg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11:00</a:t>
                      </a:r>
                    </a:p>
                  </a:txBody>
                  <a:tcPr/>
                </a:tc>
              </a:tr>
              <a:tr h="575794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18.02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Финансовое мошенничество</a:t>
                      </a:r>
                    </a:p>
                    <a:p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4"/>
                        </a:rPr>
                        <a:t>https://disk.360.yandex.ru/i/l8tgvftooEJpwg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</a:tr>
              <a:tr h="575794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25.02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Психология финансового поведения</a:t>
                      </a:r>
                    </a:p>
                    <a:p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5"/>
                        </a:rPr>
                        <a:t>https://disk.360.yandex.ru/i/CcW9NPeIlwBulQ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/>
                    </a:p>
                  </a:txBody>
                  <a:tcPr/>
                </a:tc>
              </a:tr>
              <a:tr h="36365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Видеолектории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Российского Общества «Знание» 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7579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12.02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Проект Знание «Живые символы России: история, ремесла, народы</a:t>
                      </a: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"/>
                        </a:rPr>
                        <a:t>https</a:t>
                      </a:r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"/>
                        </a:rPr>
                        <a:t>://znan.ru/on-line-1202</a:t>
                      </a:r>
                      <a:endParaRPr lang="ru-RU" sz="1600" b="0" i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14.00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438480">
                <a:tc>
                  <a:txBody>
                    <a:bodyPr/>
                    <a:lstStyle/>
                    <a:p>
                      <a:pPr marL="0" algn="ctr"/>
                      <a:endParaRPr lang="ru-RU" sz="1600" b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по интересам </a:t>
                      </a:r>
                      <a:r>
                        <a:rPr lang="ru-RU" sz="1600" b="0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(самоорганизация)  </a:t>
                      </a:r>
                      <a:endParaRPr lang="ru-RU" sz="1600" b="0" i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594372">
                <a:tc>
                  <a:txBody>
                    <a:bodyPr/>
                    <a:lstStyle/>
                    <a:p>
                      <a:pPr marL="0" algn="ctr"/>
                      <a:r>
                        <a:rPr lang="ru-RU" sz="16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Еждн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Игры, чтение книг, просмотр фильмов и др. </a:t>
                      </a:r>
                      <a:endParaRPr lang="ru-RU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8:30-17:30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268</Words>
  <Application>Microsoft Office PowerPoint</Application>
  <PresentationFormat>Произвольный</PresentationFormat>
  <Paragraphs>65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052MozgunovaNS</cp:lastModifiedBy>
  <cp:revision>52</cp:revision>
  <dcterms:created xsi:type="dcterms:W3CDTF">2025-11-06T11:20:25Z</dcterms:created>
  <dcterms:modified xsi:type="dcterms:W3CDTF">2026-02-02T09:35:07Z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