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7002884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45587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pc="-10" dirty="0" smtClean="0"/>
              <a:t>МЕРОПРИЯТИЯ </a:t>
            </a:r>
            <a:r>
              <a:rPr lang="ru-RU" dirty="0" smtClean="0"/>
              <a:t>НА</a:t>
            </a:r>
            <a:r>
              <a:rPr lang="ru-RU" spc="-5" dirty="0" smtClean="0"/>
              <a:t> </a:t>
            </a:r>
            <a:r>
              <a:rPr lang="ru-RU" spc="-10" dirty="0" smtClean="0"/>
              <a:t>ФЕВРАЛЬ</a:t>
            </a:r>
            <a:br>
              <a:rPr lang="ru-RU" spc="-10" dirty="0" smtClean="0"/>
            </a:br>
            <a:r>
              <a:rPr lang="ru-RU" spc="-10" dirty="0" smtClean="0"/>
              <a:t>                </a:t>
            </a:r>
            <a:r>
              <a:rPr lang="ru-RU" spc="-20" dirty="0" smtClean="0"/>
              <a:t>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08100"/>
              </p:ext>
            </p:extLst>
          </p:nvPr>
        </p:nvGraphicFramePr>
        <p:xfrm>
          <a:off x="465882" y="1818307"/>
          <a:ext cx="6650758" cy="6079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19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9791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2764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00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074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latin typeface="+mn-lt"/>
                        </a:rPr>
                        <a:t>(собираемся вместе с друзьями из других центров общения)</a:t>
                      </a:r>
                      <a:endParaRPr lang="ru-RU" sz="16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253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03.02            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«Профилактика онкологических заболеваний» (</a:t>
                      </a:r>
                      <a:r>
                        <a:rPr lang="ru-RU" sz="1600" b="0" i="1" dirty="0" smtClean="0">
                          <a:latin typeface="+mn-lt"/>
                          <a:cs typeface="Calibri Light"/>
                        </a:rPr>
                        <a:t>организатор 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–</a:t>
                      </a:r>
                      <a:r>
                        <a:rPr lang="ru-RU" sz="1600" b="0" i="1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600" b="0" i="1" dirty="0" smtClean="0">
                          <a:latin typeface="+mn-lt"/>
                          <a:cs typeface="Calibri Light"/>
                        </a:rPr>
                        <a:t>Кузбасский центр общественного здоровья и медицинской </a:t>
                      </a:r>
                      <a:r>
                        <a:rPr lang="ru-RU" sz="1600" b="0" i="1" dirty="0" smtClean="0">
                          <a:latin typeface="+mn-lt"/>
                          <a:cs typeface="Calibri Light"/>
                        </a:rPr>
                        <a:t>профилактики)</a:t>
                      </a:r>
                      <a:endParaRPr lang="ru-RU" sz="1600" b="0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11:00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4780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«Россия,</a:t>
                      </a:r>
                      <a:r>
                        <a:rPr lang="ru-RU" sz="1600" b="0" baseline="0" dirty="0" smtClean="0">
                          <a:latin typeface="+mn-lt"/>
                        </a:rPr>
                        <a:t> </a:t>
                      </a:r>
                      <a:r>
                        <a:rPr lang="ru-RU" sz="1600" b="0" dirty="0" smtClean="0">
                          <a:latin typeface="+mn-lt"/>
                        </a:rPr>
                        <a:t>Русь, храни себя, храни!» К 90-летию </a:t>
                      </a:r>
                      <a:r>
                        <a:rPr lang="ru-RU" sz="1600" b="0" dirty="0" smtClean="0">
                          <a:latin typeface="+mn-lt"/>
                        </a:rPr>
                        <a:t>со дня рождения Николая </a:t>
                      </a:r>
                      <a:r>
                        <a:rPr lang="ru-RU" sz="1600" b="0" dirty="0" smtClean="0">
                          <a:latin typeface="+mn-lt"/>
                        </a:rPr>
                        <a:t>Рубцова (</a:t>
                      </a:r>
                      <a:r>
                        <a:rPr lang="ru-RU" sz="1600" b="0" i="1" dirty="0" smtClean="0">
                          <a:latin typeface="+mn-lt"/>
                        </a:rPr>
                        <a:t>организаторы Государственная научная библиотека Кузбасса им. В.Д. Федорова</a:t>
                      </a:r>
                      <a:r>
                        <a:rPr lang="ru-RU" sz="1600" b="0" dirty="0" smtClean="0">
                          <a:latin typeface="+mn-lt"/>
                        </a:rPr>
                        <a:t>)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 smtClean="0">
                        <a:latin typeface="+mn-lt"/>
                        <a:cs typeface="Calibri"/>
                      </a:endParaRPr>
                    </a:p>
                    <a:p>
                      <a:endParaRPr lang="ru-RU" sz="1600" b="1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14559">
                <a:tc>
                  <a:txBody>
                    <a:bodyPr/>
                    <a:lstStyle/>
                    <a:p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Встречи в нашем центре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038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Calibri"/>
                        </a:rPr>
                        <a:t>06.02</a:t>
                      </a:r>
                      <a:endParaRPr lang="ru-RU" sz="1600" b="1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baseline="0" dirty="0" smtClean="0">
                          <a:latin typeface="+mn-lt"/>
                          <a:cs typeface="Calibri Light"/>
                        </a:rPr>
                        <a:t>Связь времен «От поколения к поколению»</a:t>
                      </a:r>
                      <a:endParaRPr lang="ru-RU" sz="1600" b="0" i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600" b="1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508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Calibri"/>
                        </a:rPr>
                        <a:t>18.02</a:t>
                      </a:r>
                      <a:endParaRPr lang="ru-RU" sz="1600" b="1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Calibri Light"/>
                        </a:rPr>
                        <a:t>Среда – лакомка «</a:t>
                      </a:r>
                      <a:r>
                        <a:rPr lang="ru-RU" sz="1600" b="0" i="0" baseline="0" dirty="0" smtClean="0">
                          <a:latin typeface="+mn-lt"/>
                          <a:cs typeface="Calibri Light"/>
                        </a:rPr>
                        <a:t>Встречаем </a:t>
                      </a:r>
                      <a:r>
                        <a:rPr lang="ru-RU" sz="1600" b="0" i="0" baseline="0" dirty="0" smtClean="0">
                          <a:latin typeface="+mn-lt"/>
                          <a:cs typeface="Calibri Light"/>
                        </a:rPr>
                        <a:t>Масленицу</a:t>
                      </a:r>
                      <a:r>
                        <a:rPr lang="ru-RU" sz="1600" b="0" i="0" baseline="0" dirty="0" smtClean="0">
                          <a:latin typeface="+mn-lt"/>
                          <a:cs typeface="Calibri Light"/>
                        </a:rPr>
                        <a:t>». Мастер </a:t>
                      </a:r>
                      <a:r>
                        <a:rPr lang="ru-RU" sz="1600" b="0" i="0" baseline="0" dirty="0" smtClean="0">
                          <a:latin typeface="+mn-lt"/>
                          <a:cs typeface="Calibri Light"/>
                        </a:rPr>
                        <a:t>класс по изготовлению </a:t>
                      </a:r>
                      <a:r>
                        <a:rPr lang="ru-RU" sz="1600" b="0" i="0" baseline="0" dirty="0" err="1" smtClean="0">
                          <a:latin typeface="+mn-lt"/>
                          <a:cs typeface="Calibri Light"/>
                        </a:rPr>
                        <a:t>бенто</a:t>
                      </a:r>
                      <a:r>
                        <a:rPr lang="ru-RU" sz="1600" b="0" i="0" baseline="0" dirty="0" smtClean="0">
                          <a:latin typeface="+mn-lt"/>
                          <a:cs typeface="Calibri Light"/>
                        </a:rPr>
                        <a:t>-торта</a:t>
                      </a:r>
                      <a:endParaRPr lang="ru-RU" sz="1600" b="0" i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600" b="1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0382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 smtClean="0"/>
                        <a:t>Видеолектории</a:t>
                      </a:r>
                      <a:r>
                        <a:rPr lang="ru-RU" sz="1600" b="1" dirty="0" smtClean="0"/>
                        <a:t> Российского Общества «Знание</a:t>
                      </a:r>
                      <a:r>
                        <a:rPr lang="ru-RU" sz="1600" b="1" dirty="0" smtClean="0"/>
                        <a:t>»</a:t>
                      </a:r>
                      <a:endParaRPr lang="ru-RU" sz="1600" b="0" i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2547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/>
                        <a:t>Проект</a:t>
                      </a:r>
                      <a:r>
                        <a:rPr lang="ru-RU" sz="1600" b="0" baseline="0" dirty="0" smtClean="0"/>
                        <a:t> </a:t>
                      </a:r>
                      <a:r>
                        <a:rPr lang="ru-RU" sz="1600" b="0" dirty="0" smtClean="0"/>
                        <a:t>Знание </a:t>
                      </a:r>
                      <a:r>
                        <a:rPr lang="ru-RU" sz="1600" b="0" dirty="0" smtClean="0"/>
                        <a:t>«Живые символы</a:t>
                      </a:r>
                      <a:r>
                        <a:rPr lang="ru-RU" sz="1600" b="0" baseline="0" dirty="0" smtClean="0"/>
                        <a:t> России: история, ремесла, народы»</a:t>
                      </a:r>
                    </a:p>
                    <a:p>
                      <a:pPr algn="just"/>
                      <a:r>
                        <a:rPr lang="en-US" sz="1600" b="0" u="sng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https</a:t>
                      </a:r>
                      <a:r>
                        <a:rPr lang="ru-RU" sz="1600" b="0" u="sng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://</a:t>
                      </a:r>
                      <a:r>
                        <a:rPr lang="en-US" sz="1600" b="0" u="sng" baseline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znan</a:t>
                      </a:r>
                      <a:r>
                        <a:rPr lang="ru-RU" sz="1600" b="0" u="sng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.</a:t>
                      </a:r>
                      <a:r>
                        <a:rPr lang="en-US" sz="1600" b="0" u="sng" baseline="0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ru</a:t>
                      </a:r>
                      <a:r>
                        <a:rPr lang="en-US" sz="1600" b="0" u="sng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/on-line-1202</a:t>
                      </a:r>
                      <a:endParaRPr lang="ru-RU" sz="1600" b="0" u="sng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14</a:t>
                      </a:r>
                      <a:r>
                        <a:rPr lang="ru-RU" sz="1600" b="1" dirty="0" smtClean="0"/>
                        <a:t>:00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598753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lang="ru-RU" spc="-10" dirty="0" smtClean="0"/>
              <a:t>МЕРОПРИЯТИЯ </a:t>
            </a:r>
            <a:r>
              <a:rPr lang="ru-RU" dirty="0" smtClean="0"/>
              <a:t>НА</a:t>
            </a:r>
            <a:r>
              <a:rPr lang="ru-RU" spc="-5" dirty="0" smtClean="0"/>
              <a:t> </a:t>
            </a:r>
            <a:r>
              <a:rPr lang="ru-RU" spc="-10" dirty="0" smtClean="0"/>
              <a:t>ФЕВРАЛЬ</a:t>
            </a:r>
            <a:br>
              <a:rPr lang="ru-RU" spc="-10" dirty="0" smtClean="0"/>
            </a:br>
            <a:r>
              <a:rPr lang="ru-RU" spc="-10" dirty="0" smtClean="0"/>
              <a:t>                </a:t>
            </a:r>
            <a:r>
              <a:rPr lang="ru-RU" spc="-20" dirty="0" smtClean="0"/>
              <a:t>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Клиентская служба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Тисульском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Тисуль, ул. Ленина, д. 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+79235011427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Полякова Ирина Валентиновна</a:t>
            </a:r>
            <a:endParaRPr lang="ru-RU" altLang="ru-RU" sz="13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49622" y="7489841"/>
            <a:ext cx="378621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четверг: 08:30 – 17:30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061344"/>
            <a:ext cx="815410" cy="6915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07142" y="8275658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515652"/>
              </p:ext>
            </p:extLst>
          </p:nvPr>
        </p:nvGraphicFramePr>
        <p:xfrm>
          <a:off x="897930" y="1890319"/>
          <a:ext cx="6250527" cy="5472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2048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394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0585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0585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8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60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04.02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Всё</a:t>
                      </a:r>
                      <a:r>
                        <a:rPr lang="ru-RU" sz="16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банкротстве</a:t>
                      </a:r>
                      <a:endParaRPr lang="ru-RU" sz="16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</a:t>
                      </a:r>
                      <a:r>
                        <a:rPr lang="en-US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PXQdzsD26wgqUA</a:t>
                      </a:r>
                      <a:endParaRPr lang="ru-RU" sz="1600" b="0" dirty="0">
                        <a:solidFill>
                          <a:srgbClr val="0070C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8967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mtClean="0"/>
                        <a:t>11</a:t>
                      </a:r>
                      <a:r>
                        <a:rPr lang="ru-RU" sz="1600" b="1" smtClean="0"/>
                        <a:t>.0</a:t>
                      </a:r>
                      <a:r>
                        <a:rPr lang="en-US" sz="1600" b="1" smtClean="0"/>
                        <a:t>2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</a:t>
                      </a:r>
                      <a:r>
                        <a:rPr lang="ru-RU" sz="16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нужно знать и как избежать ошибок при выборе вклада</a:t>
                      </a:r>
                      <a:endParaRPr lang="ru-RU" sz="16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</a:t>
                      </a:r>
                      <a:r>
                        <a:rPr lang="en-US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AKQWL</a:t>
                      </a:r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b="0" u="sng" dirty="0" err="1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oNBoIFhg</a:t>
                      </a:r>
                      <a:endParaRPr lang="ru-RU" sz="16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11:00</a:t>
                      </a:r>
                    </a:p>
                    <a:p>
                      <a:endParaRPr lang="ru-RU" sz="1600" b="1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2606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r>
                        <a:rPr lang="ru-RU" sz="1600" b="1" dirty="0" smtClean="0"/>
                        <a:t>8.02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Финансовое 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мошенничество</a:t>
                      </a:r>
                    </a:p>
                    <a:p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https://disk.360.yandex.ru/i/18</a:t>
                      </a:r>
                      <a:r>
                        <a:rPr lang="en-US" sz="1600" b="0" u="sng" dirty="0" err="1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tgvftooEJpwg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89671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25</a:t>
                      </a:r>
                      <a:r>
                        <a:rPr lang="ru-RU" sz="1600" b="1" dirty="0" smtClean="0"/>
                        <a:t>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Психология финансового поведения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</a:t>
                      </a:r>
                      <a:r>
                        <a:rPr lang="en-US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CcW9NPeI1wBu1Q</a:t>
                      </a:r>
                      <a:endParaRPr lang="ru-RU" sz="1600" b="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11</a:t>
                      </a:r>
                      <a:r>
                        <a:rPr lang="ru-RU" sz="1600" b="1" dirty="0" smtClean="0"/>
                        <a:t>:00</a:t>
                      </a:r>
                      <a:endParaRPr lang="ru-RU" sz="1600" b="1" dirty="0"/>
                    </a:p>
                  </a:txBody>
                  <a:tcPr/>
                </a:tc>
              </a:tr>
              <a:tr h="4033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6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600" b="1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626065">
                <a:tc>
                  <a:txBody>
                    <a:bodyPr/>
                    <a:lstStyle/>
                    <a:p>
                      <a:pPr marL="0"/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  </a:t>
                      </a:r>
                      <a:endParaRPr lang="ru-RU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283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Times New Roman</vt:lpstr>
      <vt:lpstr>Office Theme</vt:lpstr>
      <vt:lpstr>МЕРОПРИЯТИЯ НА ФЕВРАЛЬ                 2026</vt:lpstr>
      <vt:lpstr>МЕРОПРИЯТИЯ НА ФЕВРАЛЬ                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Красикова Ирина Юрьевна</cp:lastModifiedBy>
  <cp:revision>74</cp:revision>
  <dcterms:created xsi:type="dcterms:W3CDTF">2025-11-06T11:20:25Z</dcterms:created>
  <dcterms:modified xsi:type="dcterms:W3CDTF">2026-02-02T05:51:22Z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