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3138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hyperlink" Target="https://disk.360.yandex.ru/i/CcW9NPeIlwBulQ" TargetMode="External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hyperlink" Target="https://disk.360.yandex.ru/i/l8tgvftooEJpwg" TargetMode="External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hyperlink" Target="https://disk.360.yandex.ru/i/AKQWL_oNBoIFhg" TargetMode="External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hyperlink" Target="https://disk.360.yandex.ru/i/PXQdzsD26wgqU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06323" y="7189493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z="2400" spc="-10" dirty="0"/>
              <a:t>МЕРОПРИЯТИЯ </a:t>
            </a:r>
            <a:r>
              <a:rPr sz="2400"/>
              <a:t>НА</a:t>
            </a:r>
            <a:r>
              <a:rPr sz="2400" spc="-5"/>
              <a:t> </a:t>
            </a:r>
            <a:r>
              <a:rPr lang="ru-RU" sz="2400" spc="-5" dirty="0" smtClean="0"/>
              <a:t>ФЕВРАЛЬ</a:t>
            </a:r>
            <a:endParaRPr sz="2400" spc="-10" dirty="0"/>
          </a:p>
          <a:p>
            <a:pPr marR="5080" algn="r">
              <a:lnSpc>
                <a:spcPts val="2700"/>
              </a:lnSpc>
            </a:pPr>
            <a:r>
              <a:rPr sz="2400" spc="-20" dirty="0"/>
              <a:t>202</a:t>
            </a:r>
            <a:r>
              <a:rPr lang="ru-RU" sz="2400" spc="-20" dirty="0"/>
              <a:t>6</a:t>
            </a:r>
            <a:endParaRPr sz="2400"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299028"/>
            <a:ext cx="5114290" cy="1225913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!</a:t>
            </a:r>
            <a:endParaRPr sz="44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1329978" y="7146900"/>
            <a:ext cx="5786663" cy="87312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lang="en-US" sz="1600" b="1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en-US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Кемеровской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- Кузбассу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6133289"/>
              </p:ext>
            </p:extLst>
          </p:nvPr>
        </p:nvGraphicFramePr>
        <p:xfrm>
          <a:off x="465882" y="1962324"/>
          <a:ext cx="6912768" cy="59046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4914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64347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314384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72513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103590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Calibri Light"/>
                        </a:rPr>
                        <a:t>Встречи по видеосвязи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1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Calibri Light"/>
                        </a:rPr>
                        <a:t>(собираемся вместе с друзьями из других центров общения)</a:t>
                      </a:r>
                      <a:endParaRPr lang="ru-RU" sz="1800" b="0" i="1" dirty="0">
                        <a:solidFill>
                          <a:srgbClr val="231F20"/>
                        </a:solidFill>
                        <a:latin typeface="+mn-lt"/>
                        <a:ea typeface="+mn-ea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120855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03.02 </a:t>
                      </a:r>
                      <a:r>
                        <a:rPr lang="ru-RU" sz="1600" dirty="0" smtClean="0">
                          <a:latin typeface="+mn-lt"/>
                          <a:cs typeface="Calibri"/>
                        </a:rPr>
                        <a:t>           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Calibri Light"/>
                        </a:rPr>
                        <a:t>«Профилактика онкологических заболеваний» (</a:t>
                      </a:r>
                      <a:r>
                        <a:rPr lang="ru-RU" sz="1600" b="0" i="1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Calibri Light"/>
                        </a:rPr>
                        <a:t>организаторы – ГБУЗ</a:t>
                      </a:r>
                      <a:r>
                        <a:rPr lang="ru-RU" sz="1600" b="0" i="1" baseline="0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Calibri Light"/>
                        </a:rPr>
                        <a:t> «Кузбасский центр общественного здоровья и медицинской профилактики»</a:t>
                      </a:r>
                      <a:r>
                        <a:rPr lang="ru-RU" sz="1600" b="0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Calibri Light"/>
                        </a:rPr>
                        <a:t>)</a:t>
                      </a:r>
                      <a:endParaRPr lang="ru-RU" sz="1600" b="0" dirty="0">
                        <a:solidFill>
                          <a:srgbClr val="231F20"/>
                        </a:solidFill>
                        <a:latin typeface="+mn-lt"/>
                        <a:ea typeface="+mn-ea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11:00</a:t>
                      </a:r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120855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17.02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dirty="0" smtClean="0">
                          <a:latin typeface="+mn-lt"/>
                          <a:cs typeface="Times New Roman" pitchFamily="18" charset="0"/>
                        </a:rPr>
                        <a:t>«Россия, Русь, храни себя, храни!»  К 90-летию</a:t>
                      </a:r>
                      <a:r>
                        <a:rPr lang="ru-RU" sz="1600" b="0" i="0" baseline="0" dirty="0" smtClean="0">
                          <a:latin typeface="+mn-lt"/>
                          <a:cs typeface="Times New Roman" pitchFamily="18" charset="0"/>
                        </a:rPr>
                        <a:t> со дня рождения </a:t>
                      </a:r>
                      <a:r>
                        <a:rPr lang="ru-RU" sz="1600" b="0" i="0" dirty="0" smtClean="0">
                          <a:latin typeface="+mn-lt"/>
                          <a:cs typeface="Times New Roman" pitchFamily="18" charset="0"/>
                        </a:rPr>
                        <a:t>Николая</a:t>
                      </a:r>
                      <a:r>
                        <a:rPr lang="ru-RU" sz="1600" b="0" i="0" baseline="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i="0" dirty="0" smtClean="0">
                          <a:latin typeface="+mn-lt"/>
                          <a:cs typeface="Times New Roman" pitchFamily="18" charset="0"/>
                        </a:rPr>
                        <a:t>Рубцова </a:t>
                      </a:r>
                      <a:r>
                        <a:rPr lang="ru-RU" sz="1600" b="0" i="0" baseline="0" dirty="0" smtClean="0">
                          <a:latin typeface="+mn-lt"/>
                          <a:cs typeface="Times New Roman" pitchFamily="18" charset="0"/>
                        </a:rPr>
                        <a:t>(</a:t>
                      </a:r>
                      <a:r>
                        <a:rPr lang="ru-RU" sz="1600" b="0" i="1" baseline="0" dirty="0" smtClean="0">
                          <a:latin typeface="+mn-lt"/>
                          <a:cs typeface="Times New Roman" pitchFamily="18" charset="0"/>
                        </a:rPr>
                        <a:t>организаторы – Государственная научная  библиотека Кузбасса им. В.Д. Федорова)</a:t>
                      </a:r>
                      <a:endParaRPr lang="ru-RU" sz="1600" b="0" i="1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1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1" dirty="0" smtClean="0">
                        <a:latin typeface="+mn-lt"/>
                        <a:cs typeface="Calibri"/>
                      </a:endParaRPr>
                    </a:p>
                    <a:p>
                      <a:endParaRPr lang="ru-RU" sz="1600" b="1" dirty="0" smtClean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414362"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Встречи в нашем центре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93231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10.02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памяти Пушкина. Викторина по сказкам «Сказки для внуков от бабушки»</a:t>
                      </a:r>
                      <a:r>
                        <a:rPr lang="ru-RU" sz="16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1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983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19.02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 Масленица»: экскурс, традиции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1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1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5629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z="2400" spc="-10" dirty="0"/>
              <a:t>МЕРОПРИЯТИЯ </a:t>
            </a:r>
            <a:r>
              <a:rPr sz="2400"/>
              <a:t>НА</a:t>
            </a:r>
            <a:r>
              <a:rPr sz="2400" spc="-5"/>
              <a:t> </a:t>
            </a:r>
            <a:r>
              <a:rPr lang="ru-RU" sz="2400" spc="-5" dirty="0" smtClean="0"/>
              <a:t>ФЕВРАЛЬ</a:t>
            </a:r>
            <a:endParaRPr sz="2400" spc="-10" dirty="0"/>
          </a:p>
          <a:p>
            <a:pPr marR="5080" algn="r">
              <a:lnSpc>
                <a:spcPts val="2700"/>
              </a:lnSpc>
            </a:pPr>
            <a:r>
              <a:rPr sz="2400" spc="-20" dirty="0"/>
              <a:t>20</a:t>
            </a:r>
            <a:r>
              <a:rPr spc="-20" dirty="0"/>
              <a:t>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561410"/>
            <a:ext cx="5363928" cy="2090444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 </a:t>
            </a:r>
            <a:r>
              <a:rPr lang="ru-RU" altLang="ru-RU" sz="1300" dirty="0" smtClean="0">
                <a:solidFill>
                  <a:srgbClr val="FFFFFF"/>
                </a:solidFill>
                <a:latin typeface="Calibri" pitchFamily="34" charset="0"/>
              </a:rPr>
              <a:t>Клиентская служба в г. Анжеро-Судженске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г. Анжеро-Судженск, пер.Электрический, 12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8 -904-378-74-19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Лесняк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Альбина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Амировна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endParaRPr lang="ru-RU"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434932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работы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четверг: 08:30 – 17:30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Кемеровской области - Кузбассу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87904930"/>
              </p:ext>
            </p:extLst>
          </p:nvPr>
        </p:nvGraphicFramePr>
        <p:xfrm>
          <a:off x="537890" y="1586166"/>
          <a:ext cx="6716883" cy="5848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567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649459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38857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2806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56824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Видеолектории</a:t>
                      </a:r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просветительского</a:t>
                      </a:r>
                      <a:r>
                        <a:rPr lang="ru-RU" sz="1600" b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</a:t>
                      </a:r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роекта «</a:t>
                      </a:r>
                      <a:r>
                        <a:rPr lang="ru-RU" sz="1600" b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ФинЧАС</a:t>
                      </a:r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 </a:t>
                      </a:r>
                      <a:endParaRPr lang="ru-RU" sz="16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56824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04.02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«Все о банкротстве»</a:t>
                      </a:r>
                    </a:p>
                    <a:p>
                      <a:pPr rtl="0"/>
                      <a:r>
                        <a:rPr lang="ru-RU" sz="1600" u="sng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2"/>
                        </a:rPr>
                        <a:t>https://disk.360.yandex.ru/i/PXQdzsD26wgqUA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16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11:00</a:t>
                      </a:r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80750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11.02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«Что нужно знать и как избежать ошибок при выборе вклада»</a:t>
                      </a:r>
                    </a:p>
                    <a:p>
                      <a:pPr rtl="0"/>
                      <a:r>
                        <a:rPr lang="ru-RU" sz="1600" u="sng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3"/>
                        </a:rPr>
                        <a:t>https://disk.360.yandex.ru/i/AKQWL_oNBoIFhg</a:t>
                      </a:r>
                      <a:endParaRPr lang="ru-RU" sz="16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11:00</a:t>
                      </a:r>
                    </a:p>
                    <a:p>
                      <a:endParaRPr lang="ru-RU" sz="1600" b="1" dirty="0" smtClean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630876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18.02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«Финансовое мошенничество»</a:t>
                      </a:r>
                    </a:p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sng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4"/>
                        </a:rPr>
                        <a:t>https://disk.360.yandex.ru/i/l8tgvftooEJpwg</a:t>
                      </a:r>
                      <a:endParaRPr lang="ru-RU" sz="16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11:00</a:t>
                      </a:r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568247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25.02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«Психология финансового поведения»</a:t>
                      </a:r>
                    </a:p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sng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5"/>
                        </a:rPr>
                        <a:t>https://disk.360.yandex.ru/i/CcW9NPeIlwBulQ</a:t>
                      </a:r>
                      <a:endParaRPr lang="ru-RU" sz="16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11:00</a:t>
                      </a:r>
                      <a:endParaRPr lang="ru-RU" sz="1600" b="1" dirty="0"/>
                    </a:p>
                  </a:txBody>
                  <a:tcPr/>
                </a:tc>
              </a:tr>
              <a:tr h="328985">
                <a:tc>
                  <a:txBody>
                    <a:bodyPr/>
                    <a:lstStyle/>
                    <a:p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Видеолектории</a:t>
                      </a:r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Российского Общества «Знание» 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/>
                    </a:p>
                  </a:txBody>
                  <a:tcPr/>
                </a:tc>
              </a:tr>
              <a:tr h="80750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12.02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Проект Знание «Живые символы России: история, ремесла, народы»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sng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"/>
                        </a:rPr>
                        <a:t>https://znan.ru/on-line-1202</a:t>
                      </a:r>
                      <a:endParaRPr lang="ru-RU" sz="1600" b="0" i="1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14:00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2898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Клуб по интересам </a:t>
                      </a:r>
                      <a:r>
                        <a:rPr lang="ru-RU" sz="1600" b="0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(самоорганизация)  </a:t>
                      </a:r>
                      <a:endParaRPr lang="ru-RU" sz="1600" b="0" i="1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523968">
                <a:tc>
                  <a:txBody>
                    <a:bodyPr/>
                    <a:lstStyle/>
                    <a:p>
                      <a:pPr marL="0"/>
                      <a:r>
                        <a:rPr lang="ru-RU" sz="1600" b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Еждн</a:t>
                      </a:r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Игры, чтение книг, просмотр фильмов и др.</a:t>
                      </a:r>
                      <a:endParaRPr lang="ru-RU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8:30-17:30</a:t>
                      </a:r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</TotalTime>
  <Words>280</Words>
  <Application>Microsoft Office PowerPoint</Application>
  <PresentationFormat>Произвольный</PresentationFormat>
  <Paragraphs>67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ФЕВРАЛЬ 2026</vt:lpstr>
      <vt:lpstr>МЕРОПРИЯТИЯ НА ФЕВРАЛЬ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052MozgunovaNS</cp:lastModifiedBy>
  <cp:revision>53</cp:revision>
  <dcterms:created xsi:type="dcterms:W3CDTF">2025-11-06T11:20:25Z</dcterms:created>
  <dcterms:modified xsi:type="dcterms:W3CDTF">2026-02-02T08:42:03Z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