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89394-2094-4CE0-9901-3680DF7AAA91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81D9F-21E9-4A50-84FA-759D31646D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11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81D9F-21E9-4A50-84FA-759D31646DF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62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hyperlink" Target="https://disk.360.yandex.ru/i/CcW9NPeIlwBulQ" TargetMode="External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hyperlink" Target="https://disk.360.yandex.ru/i/l8tgvftooEJpwg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hyperlink" Target="https://disk.360.yandex.ru/i/AKQWL_oNBoIFhg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hyperlink" Target="https://disk.360.yandex.ru/i/PXQdzsD26wgqUA" TargetMode="External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7002884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09673" y="316976"/>
            <a:ext cx="249696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609697"/>
              </p:ext>
            </p:extLst>
          </p:nvPr>
        </p:nvGraphicFramePr>
        <p:xfrm>
          <a:off x="249858" y="1674293"/>
          <a:ext cx="7100292" cy="6299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9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1545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386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132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/>
                        <a:t>(собираемся вместе с друзьями из других центров общения)</a:t>
                      </a:r>
                      <a:endParaRPr lang="ru-RU" sz="18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872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03.02</a:t>
                      </a:r>
                      <a:r>
                        <a:rPr lang="ru-RU" sz="1800" dirty="0" smtClean="0">
                          <a:latin typeface="+mn-lt"/>
                          <a:cs typeface="Calibri"/>
                        </a:rPr>
                        <a:t>            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«Профилактика онкологических заболеваний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 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(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организатор 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– 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Кузбасский 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центр общественного здоровья и медицинской </a:t>
                      </a:r>
                      <a:r>
                        <a:rPr lang="ru-RU" sz="1800" b="0" i="1" baseline="0" dirty="0" smtClean="0">
                          <a:latin typeface="+mn-lt"/>
                          <a:cs typeface="Calibri Light"/>
                        </a:rPr>
                        <a:t>профилактики)</a:t>
                      </a:r>
                      <a:endParaRPr lang="ru-RU" sz="1800" b="0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/>
                        <a:t>11:00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6546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latin typeface="+mn-lt"/>
                          <a:cs typeface="Times New Roman" pitchFamily="18" charset="0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себя, храни!» </a:t>
                      </a:r>
                      <a:r>
                        <a:rPr lang="ru-RU" sz="1800" b="0" i="0" dirty="0" smtClean="0">
                          <a:latin typeface="+mn-lt"/>
                          <a:cs typeface="Times New Roman" pitchFamily="18" charset="0"/>
                        </a:rPr>
                        <a:t>К </a:t>
                      </a:r>
                      <a:r>
                        <a:rPr lang="ru-RU" sz="1800" b="0" i="0" dirty="0" smtClean="0">
                          <a:latin typeface="+mn-lt"/>
                          <a:cs typeface="Times New Roman" pitchFamily="18" charset="0"/>
                        </a:rPr>
                        <a:t>90-летию</a:t>
                      </a:r>
                      <a:r>
                        <a:rPr lang="ru-RU" sz="18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8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8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dirty="0" smtClean="0">
                          <a:latin typeface="+mn-lt"/>
                          <a:cs typeface="Times New Roman" pitchFamily="18" charset="0"/>
                        </a:rPr>
                        <a:t>Рубцова </a:t>
                      </a:r>
                      <a:r>
                        <a:rPr lang="ru-RU" sz="1800" b="0" i="1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8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 </a:t>
                      </a:r>
                      <a:r>
                        <a:rPr lang="ru-RU" sz="1800" b="0" i="1" baseline="0" dirty="0" smtClean="0">
                          <a:latin typeface="+mn-lt"/>
                          <a:cs typeface="Times New Roman" pitchFamily="18" charset="0"/>
                        </a:rPr>
                        <a:t>– Государственная научная  библиотека Кузбасса им. В.Д. Федорова)</a:t>
                      </a:r>
                      <a:endParaRPr lang="ru-RU" sz="18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8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800" b="1" i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180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Встречи в нашем центре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800" b="1" dirty="0"/>
                    </a:p>
                  </a:txBody>
                  <a:tcPr/>
                </a:tc>
              </a:tr>
              <a:tr h="6657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«День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книгодарения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 </a:t>
                      </a:r>
                      <a:r>
                        <a:rPr lang="ru-RU" sz="1800" b="0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(</a:t>
                      </a:r>
                      <a:r>
                        <a:rPr lang="ru-RU" sz="1800" b="0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организатор </a:t>
                      </a:r>
                      <a:r>
                        <a:rPr lang="ru-RU" sz="1800" b="0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– Библиотека «Кумир»)</a:t>
                      </a:r>
                      <a:endParaRPr lang="ru-RU" sz="1800" b="0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65992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/>
                        <a:t>Видеолектории</a:t>
                      </a:r>
                      <a:r>
                        <a:rPr lang="ru-RU" sz="1800" b="1" dirty="0" smtClean="0"/>
                        <a:t> Российского общества  «Знание»</a:t>
                      </a:r>
                      <a:endParaRPr lang="ru-RU" sz="1800" b="0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</a:tr>
              <a:tr h="66578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/>
                        <a:t>«Живые символы России: история, ремесла, народы» </a:t>
                      </a: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https://znan.ru/on-line-1202</a:t>
                      </a:r>
                      <a:endParaRPr lang="ru-RU" sz="1800" b="0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14:00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481446" y="8083004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82306" y="316976"/>
            <a:ext cx="285700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465882" y="820558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altLang="ru-RU" sz="1300" dirty="0" smtClean="0">
                <a:solidFill>
                  <a:srgbClr val="FFFFFF"/>
                </a:solidFill>
                <a:latin typeface="Calibri" pitchFamily="34" charset="0"/>
              </a:rPr>
              <a:t>Клиентская служба в Рудничном и Прокопьевском районах г. Прокопьевска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Прокопьевск,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Институтская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26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(3846) 6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6-24-49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Луканина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43493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- четверг: 08:30 – 17:30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23941"/>
              </p:ext>
            </p:extLst>
          </p:nvPr>
        </p:nvGraphicFramePr>
        <p:xfrm>
          <a:off x="393874" y="1917677"/>
          <a:ext cx="6956276" cy="5120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8010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3436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174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21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486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Всё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банкротстве»</a:t>
                      </a:r>
                    </a:p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3"/>
                        </a:rPr>
                        <a:t>https://disk.360.yandex.ru/i/PXQdzsD26wgqUA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11:00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7391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«Что нужно знать и как избежать ошибок при выборе вклада»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4"/>
                        </a:rPr>
                        <a:t>https://disk.360.yandex.ru/i/AKQWL_oNBoIFhg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11:00</a:t>
                      </a:r>
                    </a:p>
                    <a:p>
                      <a:endParaRPr lang="ru-RU" sz="18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4379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18.02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«Финансовое мошенничество»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5"/>
                        </a:rPr>
                        <a:t>https://disk.360.yandex.ru/i/l8tgvftooEJpwg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11:00</a:t>
                      </a:r>
                      <a:endParaRPr lang="ru-RU" sz="1800" b="1" dirty="0"/>
                    </a:p>
                  </a:txBody>
                  <a:tcPr/>
                </a:tc>
              </a:tr>
              <a:tr h="65638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25.02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Психология финансового поведения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6"/>
                        </a:rPr>
                        <a:t>https://disk.360.yandex.ru/i/CcW9NPeIlwBulQ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11:00</a:t>
                      </a:r>
                      <a:endParaRPr lang="ru-RU" sz="1800" b="1" dirty="0"/>
                    </a:p>
                  </a:txBody>
                  <a:tcPr/>
                </a:tc>
              </a:tr>
              <a:tr h="361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800" b="1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11741">
                <a:tc>
                  <a:txBody>
                    <a:bodyPr/>
                    <a:lstStyle/>
                    <a:p>
                      <a:pPr marL="0"/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</a:t>
                      </a:r>
                      <a:endParaRPr lang="ru-RU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270</Words>
  <Application>Microsoft Office PowerPoint</Application>
  <PresentationFormat>Произвольный</PresentationFormat>
  <Paragraphs>64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Красикова Ирина Юрьевна</cp:lastModifiedBy>
  <cp:revision>50</cp:revision>
  <dcterms:created xsi:type="dcterms:W3CDTF">2025-11-06T11:20:25Z</dcterms:created>
  <dcterms:modified xsi:type="dcterms:W3CDTF">2026-02-03T02:30:30Z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