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1862" y="-18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6323" y="7189493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12259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329978" y="7146900"/>
            <a:ext cx="5786663" cy="8731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en-US" sz="1600" b="1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958267"/>
              </p:ext>
            </p:extLst>
          </p:nvPr>
        </p:nvGraphicFramePr>
        <p:xfrm>
          <a:off x="465882" y="1818309"/>
          <a:ext cx="6650758" cy="5616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519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9791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2764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7090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 smtClean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10129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Встречи по видеосвязи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(</a:t>
                      </a:r>
                      <a:r>
                        <a:rPr lang="ru-RU" i="1" dirty="0" smtClean="0"/>
                        <a:t>собираемся вместе с друзьями из других центров общения</a:t>
                      </a:r>
                      <a:r>
                        <a:rPr lang="ru-RU" dirty="0" smtClean="0"/>
                        <a:t>)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4316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   </a:t>
                      </a: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20.01</a:t>
                      </a:r>
                      <a:r>
                        <a:rPr lang="ru-RU" sz="1800" dirty="0" smtClean="0">
                          <a:latin typeface="+mn-lt"/>
                          <a:cs typeface="Calibri"/>
                        </a:rPr>
                        <a:t>            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«Творчество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Николая</a:t>
                      </a:r>
                      <a:r>
                        <a:rPr lang="ru-RU" sz="1800" b="0" baseline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Рубцова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- к 90-летию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со дня </a:t>
                      </a:r>
                      <a:r>
                        <a:rPr lang="ru-RU" sz="1800" b="0" baseline="0" smtClean="0">
                          <a:latin typeface="+mn-lt"/>
                          <a:cs typeface="Calibri Light"/>
                        </a:rPr>
                        <a:t>рождения поэта» 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(</a:t>
                      </a:r>
                      <a:r>
                        <a:rPr lang="ru-RU" sz="1800" b="0" i="1" baseline="0" dirty="0" smtClean="0">
                          <a:latin typeface="+mn-lt"/>
                          <a:cs typeface="Calibri Light"/>
                        </a:rPr>
                        <a:t>организаторы – Государственная научная  библиотека Кузбасса им. В.Д. Федорова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10129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27.01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«Программа долгосрочных</a:t>
                      </a:r>
                      <a:r>
                        <a:rPr lang="ru-RU" baseline="0" dirty="0" smtClean="0"/>
                        <a:t> сбережений, защита сбережений от мошеннических действий» (</a:t>
                      </a:r>
                      <a:r>
                        <a:rPr lang="ru-RU" i="1" baseline="0" dirty="0" smtClean="0"/>
                        <a:t>организаторы - ВТБ банк</a:t>
                      </a:r>
                      <a:r>
                        <a:rPr lang="ru-RU" baseline="0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405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Встречи в нашем центре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7090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spc="-10" dirty="0" smtClean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27.01</a:t>
                      </a:r>
                      <a:endParaRPr lang="ru-RU" sz="1800" i="0" dirty="0">
                        <a:latin typeface="+mj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Исторический экскурс «Кузбасс - земля особенного рода»</a:t>
                      </a:r>
                      <a:endParaRPr lang="ru-RU" sz="1800" b="0" i="0" dirty="0">
                        <a:latin typeface="+mj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spc="-10" dirty="0" smtClean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13:</a:t>
                      </a:r>
                      <a:r>
                        <a:rPr lang="ru-RU" sz="1800" b="0" i="0" spc="-25" dirty="0" smtClean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00</a:t>
                      </a:r>
                      <a:endParaRPr lang="ru-RU" sz="1800" b="0" i="0" dirty="0">
                        <a:latin typeface="+mj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Клиентская служба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Тисульском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Тисуль, ул. Ленина, д. 57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+79235011427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Полякова Ирина Валентиновна</a:t>
            </a:r>
            <a:endParaRPr lang="ru-RU" altLang="ru-RU" sz="13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74194" y="7290916"/>
            <a:ext cx="3842447" cy="9519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     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четверг: 08:30 – 17:30 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области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361386"/>
              </p:ext>
            </p:extLst>
          </p:nvPr>
        </p:nvGraphicFramePr>
        <p:xfrm>
          <a:off x="897930" y="1746301"/>
          <a:ext cx="6250527" cy="5544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394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5293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529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просветительского</a:t>
                      </a:r>
                      <a:r>
                        <a:rPr lang="ru-RU" sz="18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роекта «</a:t>
                      </a:r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ФинЧАС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endParaRPr lang="ru-RU" sz="14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97409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14.01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«Нововведения в законодательстве в 2026 году»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https://disk.360.yandex.ru/i/5Wp20vRUQ6f5KA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2184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21.01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«Экономия для жизни»</a:t>
                      </a:r>
                    </a:p>
                    <a:p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https://disk.360.yandex.ru/i/G0zU3RUM9MK5YQ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11:00</a:t>
                      </a:r>
                    </a:p>
                    <a:p>
                      <a:endParaRPr lang="ru-RU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1430232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28.01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«Кредит или заем: выбирай, но знай».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Документальное кино «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Мошеннариум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»,  серия «Кредитование»</a:t>
                      </a:r>
                    </a:p>
                    <a:p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https://disk.360.yandex.ru/i/LUXAEenDDK8luA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https://disk.360.yandex.ru/i/xT6hRMCJIDRVbg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310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по интересам </a:t>
                      </a:r>
                      <a:r>
                        <a:rPr lang="ru-RU" sz="1800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(самоорганизация)  </a:t>
                      </a:r>
                      <a:endParaRPr lang="ru-RU" sz="1800" b="0" i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839483">
                <a:tc>
                  <a:txBody>
                    <a:bodyPr/>
                    <a:lstStyle/>
                    <a:p>
                      <a:pPr marL="0"/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Еждн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Игры, чтение книг, просмотр фильмов и др.  </a:t>
                      </a:r>
                      <a:endParaRPr lang="ru-RU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8:30-17:30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243</Words>
  <Application>Microsoft Office PowerPoint</Application>
  <PresentationFormat>Произвольный</PresentationFormat>
  <Paragraphs>57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Office Theme</vt:lpstr>
      <vt:lpstr>МЕРОПРИЯТИЯ НА ЯНВАРЬ 2026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Мамонова Светлана Викторовна</cp:lastModifiedBy>
  <cp:revision>41</cp:revision>
  <dcterms:created xsi:type="dcterms:W3CDTF">2025-11-06T11:20:25Z</dcterms:created>
  <dcterms:modified xsi:type="dcterms:W3CDTF">2025-12-26T03:10:02Z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