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1786" y="-20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</a:t>
            </a:r>
            <a:r>
              <a:rPr lang="ru-RU" sz="800" spc="-20" smtClean="0">
                <a:solidFill>
                  <a:srgbClr val="FFFFFF"/>
                </a:solidFill>
                <a:latin typeface="Calibri"/>
                <a:cs typeface="Calibri"/>
              </a:rPr>
              <a:t>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681346"/>
              </p:ext>
            </p:extLst>
          </p:nvPr>
        </p:nvGraphicFramePr>
        <p:xfrm>
          <a:off x="501650" y="1841503"/>
          <a:ext cx="6790065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725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750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968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852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Встречи по видеосвязи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(</a:t>
                      </a:r>
                      <a:r>
                        <a:rPr lang="ru-RU" sz="1800" i="1" dirty="0" smtClean="0"/>
                        <a:t>собираемся вместе с друзьями из других центров общения</a:t>
                      </a:r>
                      <a:r>
                        <a:rPr lang="ru-RU" sz="1800" dirty="0" smtClean="0"/>
                        <a:t>)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15084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20.01</a:t>
                      </a:r>
                      <a:r>
                        <a:rPr lang="ru-RU" sz="1800" dirty="0" smtClean="0">
                          <a:latin typeface="+mn-lt"/>
                          <a:cs typeface="Calibri"/>
                        </a:rPr>
                        <a:t>            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«Творчество Николая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Рубцова -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 90-летию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со дня рождения поэта» (</a:t>
                      </a:r>
                      <a:r>
                        <a:rPr lang="ru-RU" sz="1800" b="0" i="1" baseline="0" dirty="0" smtClean="0">
                          <a:latin typeface="+mn-lt"/>
                          <a:cs typeface="Calibri Light"/>
                        </a:rPr>
                        <a:t>организаторы – Государственная научная библиотека Кузбасса им. В.Д. Федорова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11:00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8526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27.01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«Программа долгосрочных</a:t>
                      </a:r>
                      <a:r>
                        <a:rPr lang="ru-RU" sz="1800" baseline="0" dirty="0" smtClean="0"/>
                        <a:t> сбережений, защита сбережений от мошеннических действий» (</a:t>
                      </a:r>
                      <a:r>
                        <a:rPr lang="ru-RU" sz="1800" i="1" baseline="0" dirty="0" smtClean="0"/>
                        <a:t>организаторы - ВТБ банк</a:t>
                      </a:r>
                      <a:r>
                        <a:rPr lang="ru-RU" sz="1800" baseline="0" dirty="0" smtClean="0"/>
                        <a:t>)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4106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Встречи в нашем центре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6196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15.01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«Мастерская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добрых рук»: мастер-класс «Плетение макраме»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6196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«Мастерская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добрых рук»: мастер-класс «Волшебный бисер»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88526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28.01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«Как не стать открытой книгой, разговор о важном» (</a:t>
                      </a:r>
                      <a:r>
                        <a:rPr lang="ru-RU" sz="1800" i="1" dirty="0" smtClean="0"/>
                        <a:t>к Международному</a:t>
                      </a:r>
                      <a:r>
                        <a:rPr lang="ru-RU" sz="1800" i="1" baseline="0" dirty="0" smtClean="0"/>
                        <a:t> дню защиты персональных данных</a:t>
                      </a:r>
                      <a:r>
                        <a:rPr lang="ru-RU" sz="1800" baseline="0" dirty="0" smtClean="0"/>
                        <a:t>)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11:00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01650" y="8309616"/>
            <a:ext cx="548640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397250" y="7361555"/>
            <a:ext cx="3719391" cy="9519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  <a:r>
              <a:rPr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четверг: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пятница: 08:30 – 16:30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</a:t>
            </a:r>
            <a:r>
              <a:rPr lang="ru-RU" sz="800" spc="-20" smtClean="0">
                <a:solidFill>
                  <a:srgbClr val="FFFFFF"/>
                </a:solidFill>
                <a:latin typeface="Calibri"/>
                <a:cs typeface="Calibri"/>
              </a:rPr>
              <a:t>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235880"/>
              </p:ext>
            </p:extLst>
          </p:nvPr>
        </p:nvGraphicFramePr>
        <p:xfrm>
          <a:off x="349250" y="1795781"/>
          <a:ext cx="6790065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725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750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051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просветительского</a:t>
                      </a:r>
                      <a:r>
                        <a:rPr lang="ru-RU" sz="18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роекта «</a:t>
                      </a:r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ФинЧАС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4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86455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14.01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«Нововведения в законодательстве в 2026 году»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https://disk.360.yandex.ru/i/5Wp20vRUQ6f5KA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1804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21.01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«Экономия для жизни»</a:t>
                      </a:r>
                    </a:p>
                    <a:p>
                      <a:r>
                        <a:rPr lang="ru-RU" sz="18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https://disk.360.yandex.ru/i/G0zU3RUM9MK5YQ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383282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28.01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«Кредит или заем: выбирай, но знай».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Документальное кино «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Мошеннариум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»,  серия «Кредитование»</a:t>
                      </a:r>
                    </a:p>
                    <a:p>
                      <a:r>
                        <a:rPr lang="ru-RU" sz="18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https://disk.360.yandex.ru/i/LUXAEenDDK8luA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https://disk.360.yandex.ru/i/xT6hRMCJIDRVbg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458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по интересам </a:t>
                      </a:r>
                      <a:r>
                        <a:rPr lang="ru-RU" sz="18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(самоорганизация)  </a:t>
                      </a:r>
                      <a:endParaRPr lang="ru-RU" sz="1800" b="0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0"/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Еждн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Игры, чтение книг, просмотр </a:t>
                      </a:r>
                      <a:r>
                        <a:rPr lang="ru-RU" sz="1800" b="0" i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фильмов и др. </a:t>
                      </a:r>
                      <a:endParaRPr lang="ru-RU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8:30-17:30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01650" y="8309616"/>
            <a:ext cx="548640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в Орджоникидзевском районе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г.Новокузнецка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Новокузнецк, ул. Ватутина,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89236057077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Каталымова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Юлия Александровна</a:t>
            </a:r>
            <a:endParaRPr sz="13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272</Words>
  <Application>Microsoft Office PowerPoint</Application>
  <PresentationFormat>Произвольный</PresentationFormat>
  <Paragraphs>61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Office Theme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Мамонова Светлана Викторовна</cp:lastModifiedBy>
  <cp:revision>80</cp:revision>
  <dcterms:created xsi:type="dcterms:W3CDTF">2025-11-06T11:20:25Z</dcterms:created>
  <dcterms:modified xsi:type="dcterms:W3CDTF">2025-12-26T03:25:50Z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