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2370" y="3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399610, г. Лебедянь, ул. Шахрая, д. 63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+7 (920) 501-12-31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ФИО: Гранкина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47743" y="8786545"/>
            <a:ext cx="99313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Липецкой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410718"/>
              </p:ext>
            </p:extLst>
          </p:nvPr>
        </p:nvGraphicFramePr>
        <p:xfrm>
          <a:off x="349250" y="1841500"/>
          <a:ext cx="6790065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Пенсионная грамотность: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«Новеллы </a:t>
                      </a:r>
                      <a:r>
                        <a:rPr lang="ru-RU" sz="1600" b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в пенсионном законодательстве с 01.01.2026г.»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6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Лекция ФП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«Финансовое/здоровое долголетие»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+mn-lt"/>
                        </a:rPr>
                        <a:t>10:00</a:t>
                      </a:r>
                      <a:endParaRPr lang="ru-RU" sz="1600" b="1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21.01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Тематический час: </a:t>
                      </a:r>
                    </a:p>
                    <a:p>
                      <a:pPr algn="ctr"/>
                      <a:r>
                        <a:rPr lang="ru-RU" sz="1600" b="1" dirty="0" smtClean="0"/>
                        <a:t>«День </a:t>
                      </a:r>
                      <a:r>
                        <a:rPr lang="ru-RU" sz="1600" b="1" dirty="0" smtClean="0"/>
                        <a:t>Республики Крым. </a:t>
                      </a:r>
                    </a:p>
                    <a:p>
                      <a:pPr algn="ctr"/>
                      <a:r>
                        <a:rPr lang="ru-RU" sz="1600" b="1" dirty="0" smtClean="0"/>
                        <a:t>История праздника, </a:t>
                      </a:r>
                    </a:p>
                    <a:p>
                      <a:pPr algn="ctr"/>
                      <a:r>
                        <a:rPr lang="ru-RU" sz="1600" b="1" dirty="0" smtClean="0"/>
                        <a:t>все интересное о Крыме»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/>
                        <a:t>15.00</a:t>
                      </a:r>
                      <a:endParaRPr lang="ru-RU" sz="1600" b="1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22.01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Лекция ФП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«Финансовое/здоровое долголетие»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10.00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27.01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Тематический час</a:t>
                      </a:r>
                      <a:r>
                        <a:rPr lang="ru-RU" sz="1600" b="1" smtClean="0"/>
                        <a:t>: </a:t>
                      </a:r>
                      <a:r>
                        <a:rPr lang="ru-RU" sz="1600" b="1" smtClean="0"/>
                        <a:t>«Подвиг Ленинграда».</a:t>
                      </a:r>
                    </a:p>
                    <a:p>
                      <a:pPr algn="ctr"/>
                      <a:r>
                        <a:rPr lang="ru-RU" sz="1600" b="1" smtClean="0"/>
                        <a:t>День </a:t>
                      </a:r>
                      <a:r>
                        <a:rPr lang="ru-RU" sz="1600" b="1" dirty="0" smtClean="0"/>
                        <a:t>снятия блокады Ленинграда 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15.00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29.01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Лекция ФП 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 Light"/>
                        </a:rPr>
                        <a:t>«Финансовое/здоровое долголетие»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10.00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29.01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Компьютерная грамотность</a:t>
                      </a:r>
                      <a:r>
                        <a:rPr lang="ru-RU" sz="1600" dirty="0" smtClean="0"/>
                        <a:t>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15.00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127</Words>
  <Application>Microsoft Office PowerPoint</Application>
  <PresentationFormat>Произвольный</PresentationFormat>
  <Paragraphs>43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Черкасова Яна Владимировна</cp:lastModifiedBy>
  <cp:revision>20</cp:revision>
  <dcterms:created xsi:type="dcterms:W3CDTF">2025-11-06T11:20:25Z</dcterms:created>
  <dcterms:modified xsi:type="dcterms:W3CDTF">2025-12-26T14:29:29Z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