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37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Данков г., Карла Маркса ул., 9 д.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8-920-501-17-19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Сячинов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Сергей Николаевич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047743" y="8786545"/>
            <a:ext cx="99313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Липецкой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067998"/>
              </p:ext>
            </p:extLst>
          </p:nvPr>
        </p:nvGraphicFramePr>
        <p:xfrm>
          <a:off x="349250" y="2077881"/>
          <a:ext cx="6790065" cy="4799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250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3250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13.01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компьютерной грамотности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3250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15.01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ФП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0" baseline="0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Финансовое/Здоровое долголетие»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3250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20.01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пенсионной и социальной грамотности «Основные изменения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пенсионного и социального законодательства, вступившие в силу с 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01.01.2026»</a:t>
                      </a:r>
                      <a:endParaRPr lang="ru-RU" sz="1600" b="0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3250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22.01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ФП </a:t>
                      </a:r>
                      <a:endParaRPr lang="ru-RU" sz="1600" b="0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Финансовое/Здоровое долголетие»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04290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28.01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в рамках «Года единства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народов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«Знакомство с народами России» </a:t>
                      </a:r>
                      <a:endParaRPr lang="ru-RU" sz="1600" b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Просмотр 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документального фильма о коренных народах Севера России «Чукотский спецназ»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4290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29.01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</a:t>
                      </a:r>
                      <a:r>
                        <a:rPr lang="ru-RU" sz="1600" b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ФП </a:t>
                      </a:r>
                      <a:endParaRPr lang="ru-RU" sz="1600" b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Финансовое/Здоровое долголетие»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129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Черкасова Яна Владимировна</cp:lastModifiedBy>
  <cp:revision>20</cp:revision>
  <dcterms:created xsi:type="dcterms:W3CDTF">2025-11-06T11:20:25Z</dcterms:created>
  <dcterms:modified xsi:type="dcterms:W3CDTF">2025-12-29T06:52:56Z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