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190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581627" y="8294523"/>
            <a:ext cx="5114290" cy="2205860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Липецкая область,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Долгоруковский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с. Долгоруково, ул. Лихачева, д.10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 (47468) 2-61-87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Нечаева Лариса Михайловна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Липецкой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870716"/>
              </p:ext>
            </p:extLst>
          </p:nvPr>
        </p:nvGraphicFramePr>
        <p:xfrm>
          <a:off x="485521" y="1917700"/>
          <a:ext cx="6790065" cy="528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13.01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«Старый Новый год» творческий вечер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15.01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Лекция ФП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«Финансовое/Здоровое долголетие»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19.01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Традиции праздника «Крещение Господне»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22.01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Лекция ФП </a:t>
                      </a:r>
                    </a:p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«Финансовое/Здоровое долголетие»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26.01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«Школа компьютерной грамотности» занятия (в</a:t>
                      </a:r>
                      <a:r>
                        <a:rPr lang="ru-RU" sz="14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индивидуальные) на тему «Знакомство с возможностями сайта </a:t>
                      </a:r>
                      <a:r>
                        <a:rPr lang="ru-RU" sz="14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Госуслуги</a:t>
                      </a:r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29.01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Лекция ФП </a:t>
                      </a:r>
                    </a:p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«Финансовое/Здоровое долголетие»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29.01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«Актуально</a:t>
                      </a:r>
                      <a:r>
                        <a:rPr lang="ru-RU" sz="14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 пенсии». Консультации по вопросам пенсионного и социального обеспечения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30.01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 досуга </a:t>
                      </a:r>
                      <a:r>
                        <a:rPr lang="ru-RU" sz="1400" b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Настольные </a:t>
                      </a:r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игры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16.01 22.01 28.01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Помощь для участников СВО </a:t>
                      </a:r>
                    </a:p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(участие</a:t>
                      </a:r>
                      <a:r>
                        <a:rPr lang="ru-RU" sz="14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акциях – плетение сетей, </a:t>
                      </a:r>
                      <a:r>
                        <a:rPr lang="ru-RU" sz="14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sz="14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Z- </a:t>
                      </a:r>
                      <a:r>
                        <a:rPr lang="ru-RU" sz="14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супчики» – изготовление блюд быстрого </a:t>
                      </a:r>
                      <a:r>
                        <a:rPr lang="ru-RU" sz="14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приготовления)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169</Words>
  <Application>Microsoft Office PowerPoint</Application>
  <PresentationFormat>Произвольный</PresentationFormat>
  <Paragraphs>46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Черкасова Яна Владимировна</cp:lastModifiedBy>
  <cp:revision>20</cp:revision>
  <dcterms:created xsi:type="dcterms:W3CDTF">2025-11-06T11:20:25Z</dcterms:created>
  <dcterms:modified xsi:type="dcterms:W3CDTF">2025-12-29T06:45:23Z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