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370" y="6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318500"/>
            <a:ext cx="5114290" cy="240591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040"/>
              </a:spcBef>
            </a:pPr>
            <a:r>
              <a:rPr lang="ru-RU" sz="12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Адрес: </a:t>
            </a:r>
            <a:r>
              <a:rPr lang="ru-RU" sz="12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Липецкая область, </a:t>
            </a:r>
            <a:r>
              <a:rPr lang="ru-RU" sz="1200" b="0" i="0" u="none" strike="noStrike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г.Елец</a:t>
            </a:r>
            <a:r>
              <a:rPr lang="ru-RU" sz="1200" b="0" i="0" u="none" strike="noStrik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ул.  Костенко, дом 42 (Центр </a:t>
            </a:r>
            <a:r>
              <a:rPr lang="ru-RU" sz="1200" b="0" i="0" u="none" strike="noStrik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общения)</a:t>
            </a:r>
          </a:p>
          <a:p>
            <a:pPr>
              <a:spcBef>
                <a:spcPts val="1040"/>
              </a:spcBef>
            </a:pPr>
            <a:r>
              <a:rPr lang="ru-RU" sz="13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номер: </a:t>
            </a:r>
            <a:r>
              <a:rPr lang="ru-RU" sz="12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89056809560</a:t>
            </a:r>
            <a:endParaRPr lang="ru-RU" sz="1200" b="0" i="0" u="none" strike="noStrike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5080"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ФИО: </a:t>
            </a:r>
            <a:r>
              <a:rPr lang="ru-RU" sz="1200" b="0" i="0" u="none" strike="noStrik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Толстопятова Ольга Ивановна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047743" y="8786545"/>
            <a:ext cx="99313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Липецкой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977152"/>
              </p:ext>
            </p:extLst>
          </p:nvPr>
        </p:nvGraphicFramePr>
        <p:xfrm>
          <a:off x="512395" y="1841501"/>
          <a:ext cx="6694855" cy="5407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66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2906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3512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6845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4877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12.01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Клуб "Рукоделие"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вязание, лепка из полимерной глины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2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6181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Компьютерная грамотность.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n-lt"/>
                        </a:rPr>
                        <a:t>13:00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4877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14.01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Театральная студия "Серебряная кулиса": </a:t>
                      </a:r>
                      <a:endParaRPr lang="ru-RU" sz="1200" b="0" dirty="0" smtClean="0"/>
                    </a:p>
                    <a:p>
                      <a:pPr algn="ctr"/>
                      <a:r>
                        <a:rPr lang="ru-RU" sz="1200" b="0" dirty="0" smtClean="0"/>
                        <a:t>"</a:t>
                      </a:r>
                      <a:r>
                        <a:rPr lang="ru-RU" sz="1200" b="0" dirty="0" smtClean="0"/>
                        <a:t>Старый Новый год"- </a:t>
                      </a:r>
                      <a:r>
                        <a:rPr lang="ru-RU" sz="1200" b="0" dirty="0" err="1" smtClean="0"/>
                        <a:t>щедровки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13:30</a:t>
                      </a: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917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15.01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Лекция ФП «Финансовое/Здоровое долголетие»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10: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4877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19.01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Мастер-класс "Плетение кружева". Русская зима в кружеве.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10: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4877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20.01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Уроки грамотности пенсионного и социального обеспечения: "Вопросы-ответы".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10: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6181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22.01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Лекция ФП «Финансовое/Здоровое долголетие»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10:00</a:t>
                      </a:r>
                      <a:endParaRPr lang="ru-RU" sz="1200" b="0" dirty="0"/>
                    </a:p>
                  </a:txBody>
                  <a:tcPr/>
                </a:tc>
              </a:tr>
              <a:tr h="62828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22.01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Театральная </a:t>
                      </a:r>
                      <a:r>
                        <a:rPr lang="ru-RU" sz="1200" b="0" dirty="0" smtClean="0"/>
                        <a:t>студия "Серебряная </a:t>
                      </a:r>
                      <a:r>
                        <a:rPr lang="ru-RU" sz="1200" b="0" dirty="0" smtClean="0"/>
                        <a:t>кулиса«</a:t>
                      </a:r>
                    </a:p>
                    <a:p>
                      <a:pPr algn="ctr"/>
                      <a:r>
                        <a:rPr lang="ru-RU" sz="1200" b="0" dirty="0" smtClean="0"/>
                        <a:t>Литературная </a:t>
                      </a:r>
                      <a:r>
                        <a:rPr lang="ru-RU" sz="1200" b="0" dirty="0" smtClean="0"/>
                        <a:t>страничка. </a:t>
                      </a:r>
                      <a:endParaRPr lang="ru-RU" sz="1200" b="0" dirty="0" smtClean="0"/>
                    </a:p>
                    <a:p>
                      <a:pPr algn="ctr"/>
                      <a:r>
                        <a:rPr lang="ru-RU" sz="1200" b="0" dirty="0" smtClean="0"/>
                        <a:t>"</a:t>
                      </a:r>
                      <a:r>
                        <a:rPr lang="ru-RU" sz="1200" b="0" dirty="0" smtClean="0"/>
                        <a:t>Татьянин День" - воспоминания о студенческих днях.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10: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4877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26.01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Клуб "Рукоделие"</a:t>
                      </a:r>
                    </a:p>
                    <a:p>
                      <a:pPr algn="ctr"/>
                      <a:r>
                        <a:rPr lang="ru-RU" sz="1200" b="0" dirty="0" smtClean="0"/>
                        <a:t>вязание, лепка из полимерной глины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10: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4877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27.01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Встреча с врачами</a:t>
                      </a:r>
                      <a:r>
                        <a:rPr lang="ru-RU" sz="1200" b="0" dirty="0" smtClean="0"/>
                        <a:t>:</a:t>
                      </a:r>
                    </a:p>
                    <a:p>
                      <a:pPr algn="ctr"/>
                      <a:r>
                        <a:rPr lang="ru-RU" sz="1200" b="0" dirty="0" smtClean="0"/>
                        <a:t>"</a:t>
                      </a:r>
                      <a:r>
                        <a:rPr lang="ru-RU" sz="1200" b="0" dirty="0" smtClean="0"/>
                        <a:t>Реабилитация после перенесенного гриппа".                                                        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10: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ctr"/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6181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29.01</a:t>
                      </a:r>
                      <a:endParaRPr kumimoji="0" lang="ru-RU" sz="12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/>
                        <a:t>Лекция ФП «Финансовое/Здоровое долголетие»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10: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190</Words>
  <Application>Microsoft Office PowerPoint</Application>
  <PresentationFormat>Произвольный</PresentationFormat>
  <Paragraphs>55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Черкасова Яна Владимировна</cp:lastModifiedBy>
  <cp:revision>18</cp:revision>
  <dcterms:created xsi:type="dcterms:W3CDTF">2025-11-06T11:20:25Z</dcterms:created>
  <dcterms:modified xsi:type="dcterms:W3CDTF">2025-12-29T09:25:49Z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