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902" y="299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Липецкая область, с. Красное, ул. Первомайская, д.2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89205011268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Семёнова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Анна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Липецкой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0198418"/>
              </p:ext>
            </p:extLst>
          </p:nvPr>
        </p:nvGraphicFramePr>
        <p:xfrm>
          <a:off x="540385" y="1917700"/>
          <a:ext cx="6790065" cy="522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750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15.01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ФП 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Финансовое/Здоровое долголетие»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15.01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Урок пенсионной и социальной грамотности: Индексация пенсий и социальных выплат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16.01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Урок компьютерной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грамотности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19.01.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Крещенское чудо: история и традиции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Лекция ФП </a:t>
                      </a:r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«</a:t>
                      </a:r>
                      <a:r>
                        <a:rPr lang="ru-RU" dirty="0" smtClean="0"/>
                        <a:t>Финансовое/Здоровое долголетие»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23.01.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Час здоровья: </a:t>
                      </a:r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Приемы </a:t>
                      </a:r>
                      <a:r>
                        <a:rPr lang="ru-RU" dirty="0" smtClean="0"/>
                        <a:t>дыхательной гимнастики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29.01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Лекция ФП </a:t>
                      </a:r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«</a:t>
                      </a:r>
                      <a:r>
                        <a:rPr lang="ru-RU" dirty="0" smtClean="0"/>
                        <a:t>Финансовое/Здоровое долголетие»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29.01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Игра-викторина: </a:t>
                      </a:r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История </a:t>
                      </a:r>
                      <a:r>
                        <a:rPr lang="ru-RU" dirty="0" smtClean="0"/>
                        <a:t>и культура народов России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124</Words>
  <Application>Microsoft Office PowerPoint</Application>
  <PresentationFormat>Произвольный</PresentationFormat>
  <Paragraphs>43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Черкасова Яна Владимировна</cp:lastModifiedBy>
  <cp:revision>21</cp:revision>
  <cp:lastPrinted>2025-12-29T06:17:26Z</cp:lastPrinted>
  <dcterms:created xsi:type="dcterms:W3CDTF">2025-11-06T11:20:25Z</dcterms:created>
  <dcterms:modified xsi:type="dcterms:W3CDTF">2025-12-29T06:17:50Z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