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90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Адрес:399870,Липецкая обл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п.ЛевТолстой,ул.Льва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Толстого,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д.91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89102529352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Мельникова Елена Анатольевна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Липецкой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905445"/>
              </p:ext>
            </p:extLst>
          </p:nvPr>
        </p:nvGraphicFramePr>
        <p:xfrm>
          <a:off x="424054" y="1872024"/>
          <a:ext cx="6790065" cy="5157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ФП 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Финансовое/Здоровое долголетие»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pc="-10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"Кружок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берегиня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Изготовление тряпичной куклы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 по оздоровительной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гимнастике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ФП 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Финансовое/Здоровое долголетие»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Шахматный клуб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пенсионной и социальной грамотности: 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Индексация пенсий и социальных выплат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воинской славы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России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полного освобождения Ленинграда от фашисткой блокады (1944г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ФП 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Финансовое/Здоровое долголетие»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29.01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компьютерной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грамотности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125</Words>
  <Application>Microsoft Office PowerPoint</Application>
  <PresentationFormat>Произвольный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Черкасова Яна Владимировна</cp:lastModifiedBy>
  <cp:revision>19</cp:revision>
  <cp:lastPrinted>2025-12-27T07:38:55Z</cp:lastPrinted>
  <dcterms:created xsi:type="dcterms:W3CDTF">2025-11-06T11:20:25Z</dcterms:created>
  <dcterms:modified xsi:type="dcterms:W3CDTF">2025-12-29T06:33:23Z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