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Сеймчан, Николаева ул.,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(800) 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Руководитель КС Руденко Е.А.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981459"/>
              </p:ext>
            </p:extLst>
          </p:nvPr>
        </p:nvGraphicFramePr>
        <p:xfrm>
          <a:off x="273951" y="1917700"/>
          <a:ext cx="7090272" cy="4192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1740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255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 - класс «Ангел Фаворского» (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бумагопластика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«Пасхальные встречи»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515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«Повышение пенсионной грамотности» в формате вопрос-ответ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«Осторожно мошенники»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87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Глизница Анна Анатольевна</cp:lastModifiedBy>
  <cp:revision>28</cp:revision>
  <dcterms:created xsi:type="dcterms:W3CDTF">2025-11-06T11:20:25Z</dcterms:created>
  <dcterms:modified xsi:type="dcterms:W3CDTF">2026-03-26T23:08:23Z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