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050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</a:t>
            </a:r>
            <a:r>
              <a:rPr lang="ru-RU" spc="-10" dirty="0" smtClean="0"/>
              <a:t>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10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Сеймчан, Николаева ул., 4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 (800) 100-00-01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Руководитель КС Руденко Е.А.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396543"/>
              </p:ext>
            </p:extLst>
          </p:nvPr>
        </p:nvGraphicFramePr>
        <p:xfrm>
          <a:off x="273951" y="1917700"/>
          <a:ext cx="7090272" cy="526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9729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008378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2021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717401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25599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02.06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«Сказки народов мира» - Русская народная сказка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51519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02.06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День внука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latin typeface="+mn-lt"/>
                        </a:rPr>
                        <a:t>16:00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615159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11.06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Мероприятие,</a:t>
                      </a:r>
                      <a:r>
                        <a:rPr lang="ru-RU" baseline="0" dirty="0" smtClean="0"/>
                        <a:t> посвященное Дню России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51519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17.06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Лекция «Осторожно мошенники» (с</a:t>
                      </a:r>
                      <a:r>
                        <a:rPr lang="ru-RU" baseline="0" dirty="0" smtClean="0"/>
                        <a:t> представителем МВД </a:t>
                      </a:r>
                      <a:r>
                        <a:rPr lang="ru-RU" baseline="0" dirty="0" err="1" smtClean="0"/>
                        <a:t>Среднекан</a:t>
                      </a:r>
                      <a:r>
                        <a:rPr lang="ru-RU" baseline="0" dirty="0" smtClean="0"/>
                        <a:t>)</a:t>
                      </a:r>
                      <a:endParaRPr lang="ru-RU" dirty="0" smtClean="0"/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51519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23.06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Тематическая</a:t>
                      </a:r>
                      <a:r>
                        <a:rPr lang="ru-RU" baseline="0" dirty="0" smtClean="0"/>
                        <a:t> беседа по теме «Дополнительные льготы и выплаты для пенсионеров: ЕДВ, проезд, повышение ФВ»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51519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51519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</TotalTime>
  <Words>108</Words>
  <Application>Microsoft Office PowerPoint</Application>
  <PresentationFormat>Произвольный</PresentationFormat>
  <Paragraphs>29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Мельникова Н.А.</cp:lastModifiedBy>
  <cp:revision>33</cp:revision>
  <dcterms:created xsi:type="dcterms:W3CDTF">2025-11-06T11:20:25Z</dcterms:created>
  <dcterms:modified xsi:type="dcterms:W3CDTF">2026-05-29T04:57:32Z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