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Усть-Омчуг, Мира ул., 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Кузнецова Н.Н.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912747"/>
              </p:ext>
            </p:extLst>
          </p:nvPr>
        </p:nvGraphicFramePr>
        <p:xfrm>
          <a:off x="273951" y="1605375"/>
          <a:ext cx="7090272" cy="5234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638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628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 - класс «Ангел Фаворского»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бумагопластика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Выезд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природу с чаепитием «Пасхальные встречи»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Вечер вопросов и ответов. Тема: «Безопасность в чрезвычайных ситуациях». Занятие по Гражданской обороне, встреча с главным государственным инспектором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Тенькинского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по пожарному надзору  О. Г.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Барабановой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«Оригами</a:t>
                      </a:r>
                      <a:r>
                        <a:rPr lang="ru-RU" baseline="0" dirty="0" smtClean="0"/>
                        <a:t>»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«Птичка» (поделка из фетра),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овместно с волонтёрским движением «Открытые сердца». Акция «Вместе - целая страна».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140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26</cp:revision>
  <dcterms:created xsi:type="dcterms:W3CDTF">2025-11-06T11:20:25Z</dcterms:created>
  <dcterms:modified xsi:type="dcterms:W3CDTF">2026-03-26T22:55:07Z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