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05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Усть-Омчуг, Мира ул., 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8(800)-100-00-01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Руководитель КС Кузнецова Н.Н.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242581"/>
              </p:ext>
            </p:extLst>
          </p:nvPr>
        </p:nvGraphicFramePr>
        <p:xfrm>
          <a:off x="273951" y="1917699"/>
          <a:ext cx="7090272" cy="4814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1519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6284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05.06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«Создание игрушки из фетра»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10.06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Оздоровительная скандинавская ходьба на природе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Мероприятие, посвященное Дню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Чтение сказок народов Севера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Тематическая</a:t>
                      </a:r>
                      <a:r>
                        <a:rPr lang="ru-RU" baseline="0" dirty="0" smtClean="0"/>
                        <a:t> беседа по теме «Дополнительные льготы и выплаты для пенсионеров: ЕДВ, проезд, повышение ФВ»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3478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102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Мельникова Н.А.</cp:lastModifiedBy>
  <cp:revision>31</cp:revision>
  <dcterms:created xsi:type="dcterms:W3CDTF">2025-11-06T11:20:25Z</dcterms:created>
  <dcterms:modified xsi:type="dcterms:W3CDTF">2026-05-29T04:57:45Z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