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60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Ягодное, Спортивная ул., 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Руководителяь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КС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Теремецкая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732382"/>
              </p:ext>
            </p:extLst>
          </p:nvPr>
        </p:nvGraphicFramePr>
        <p:xfrm>
          <a:off x="299538" y="1917700"/>
          <a:ext cx="7090272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8209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Мастер - класс «Ангел Фаворского» (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бумагопластика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10.04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«Пасхальные встречи»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«Повышение пенсионной грамотности» в формате вопрос-ответ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 </a:t>
                      </a:r>
                      <a:r>
                        <a:rPr lang="ru-RU" dirty="0" smtClean="0"/>
                        <a:t>«Цифровые технологии, в частности установки цифрового ID в мессенджере MAX»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</TotalTime>
  <Words>97</Words>
  <Application>Microsoft Office PowerPoint</Application>
  <PresentationFormat>Произвольный</PresentationFormat>
  <Paragraphs>26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Глизница Анна Анатольевна</cp:lastModifiedBy>
  <cp:revision>25</cp:revision>
  <dcterms:created xsi:type="dcterms:W3CDTF">2025-11-06T11:20:25Z</dcterms:created>
  <dcterms:modified xsi:type="dcterms:W3CDTF">2026-03-26T23:06:54Z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