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05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Ягодное, Спортивная ул., 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Руководителяь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КС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Теремецкая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814946"/>
              </p:ext>
            </p:extLst>
          </p:nvPr>
        </p:nvGraphicFramePr>
        <p:xfrm>
          <a:off x="299538" y="1917700"/>
          <a:ext cx="7090272" cy="4517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209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04.06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НейроАктив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путешествие разума в мир здоровья и радости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Мероприятие,</a:t>
                      </a:r>
                      <a:r>
                        <a:rPr lang="ru-RU" baseline="0" dirty="0" smtClean="0"/>
                        <a:t> посвященное Дню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18.06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Сказки России (сказки народов Севера)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23.06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беседа по теме «Дополнительные льготы и выплаты для пенсионеров: ЕДВ, проезд, повышение ФВ»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101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Мельникова Н.А.</cp:lastModifiedBy>
  <cp:revision>31</cp:revision>
  <dcterms:created xsi:type="dcterms:W3CDTF">2025-11-06T11:20:25Z</dcterms:created>
  <dcterms:modified xsi:type="dcterms:W3CDTF">2026-05-29T04:57:29Z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