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3384" y="-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</a:t>
            </a:r>
            <a:r>
              <a:rPr lang="ru-RU" spc="-10" dirty="0" smtClean="0"/>
              <a:t> </a:t>
            </a: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10" smtClean="0"/>
              <a:t>НОЯБРЬ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пгт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Сеймчан, Николаева ул., 4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 (800) 100-00-01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Руководитель КС Руденко Е.А.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7569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Санкт-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Петербургу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Ленинградской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175104"/>
              </p:ext>
            </p:extLst>
          </p:nvPr>
        </p:nvGraphicFramePr>
        <p:xfrm>
          <a:off x="273951" y="1917700"/>
          <a:ext cx="7090272" cy="45578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729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008378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2021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71740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42559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06.11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Торжественное мероприятие,</a:t>
                      </a:r>
                      <a:r>
                        <a:rPr lang="ru-RU" sz="1800" baseline="0" dirty="0" smtClean="0"/>
                        <a:t> посвящённое Дню народного единства и закрытию Года единства народов России</a:t>
                      </a:r>
                      <a:endParaRPr lang="ru-RU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15-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51519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20.11</a:t>
                      </a:r>
                      <a:endParaRPr lang="ru-RU" sz="1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Экскурсия в </a:t>
                      </a:r>
                      <a:r>
                        <a:rPr lang="ru-RU" sz="1800" dirty="0" err="1" smtClean="0"/>
                        <a:t>Сеймчанский</a:t>
                      </a:r>
                      <a:r>
                        <a:rPr lang="ru-RU" sz="1800" dirty="0" smtClean="0"/>
                        <a:t> краеведческий музей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15-00</a:t>
                      </a:r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24.11</a:t>
                      </a:r>
                      <a:endParaRPr lang="ru-RU" sz="1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Тематическая</a:t>
                      </a:r>
                      <a:r>
                        <a:rPr lang="ru-RU" sz="1800" baseline="0" dirty="0" smtClean="0"/>
                        <a:t> беседа с заместителем начальника Управления установления пенсий в формате ВКС по теме </a:t>
                      </a:r>
                      <a:r>
                        <a:rPr lang="ru-RU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«Перерасчёт пенсии при смене категории получателя»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15-00</a:t>
                      </a:r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51519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27.11</a:t>
                      </a:r>
                      <a:endParaRPr lang="ru-RU" sz="1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Праздничная</a:t>
                      </a:r>
                      <a:r>
                        <a:rPr lang="ru-RU" sz="1800" baseline="0" dirty="0" smtClean="0"/>
                        <a:t> программа, посвящённая Дню матери: «</a:t>
                      </a:r>
                      <a:r>
                        <a:rPr lang="ru-RU" sz="1800" b="1" baseline="0" dirty="0" smtClean="0"/>
                        <a:t>Цветы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b="1" baseline="0" dirty="0" smtClean="0"/>
                        <a:t>для</a:t>
                      </a:r>
                      <a:r>
                        <a:rPr lang="ru-RU" sz="1800" baseline="0" dirty="0" smtClean="0"/>
                        <a:t> </a:t>
                      </a:r>
                      <a:r>
                        <a:rPr lang="ru-RU" sz="1800" b="1" baseline="0" dirty="0" smtClean="0"/>
                        <a:t>мамы</a:t>
                      </a:r>
                      <a:r>
                        <a:rPr lang="ru-RU" sz="1800" baseline="0" dirty="0" smtClean="0"/>
                        <a:t>»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15-00</a:t>
                      </a:r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endParaRPr lang="ru-RU" sz="1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endParaRPr lang="ru-RU" sz="1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</TotalTime>
  <Words>111</Words>
  <Application>Microsoft Office PowerPoint</Application>
  <PresentationFormat>Произвольный</PresentationFormat>
  <Paragraphs>26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НОЯБРЬ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Глизница Анна Анатольевна</cp:lastModifiedBy>
  <cp:revision>48</cp:revision>
  <dcterms:created xsi:type="dcterms:W3CDTF">2025-11-06T11:20:25Z</dcterms:created>
  <dcterms:modified xsi:type="dcterms:W3CDTF">2026-10-26T04:30:28Z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