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6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Усть-Омчуг, Мира ул., 18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8(800)-100-00-01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Руководитель КС Кузнецова Н.Н.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882952"/>
              </p:ext>
            </p:extLst>
          </p:nvPr>
        </p:nvGraphicFramePr>
        <p:xfrm>
          <a:off x="273951" y="1917699"/>
          <a:ext cx="70902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151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2192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06.11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Литературный вечер: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</a:t>
                      </a: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Встреча с классикой и современностью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»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(посвящённый  130-летию со дня рождения Фурманова Д.А. 1891-1926г.)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13716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13.11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Встреча со специалистом районной больницы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 г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ражданской обороне: «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Медицинская помощь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15:00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5240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20.11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Всемирный  день ребёнка.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Чтение русской народной сказки.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+mn-lt"/>
                        </a:rPr>
                        <a:t>15:00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24.11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Тематическая</a:t>
                      </a:r>
                      <a:r>
                        <a:rPr lang="ru-RU" sz="1800" baseline="0" dirty="0" smtClean="0"/>
                        <a:t> беседа с заместителем начальника Управления установления пенсий в формате ВКС по теме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«Перерасчёт пенсии при смене категории получателя»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15-00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121921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124</Words>
  <Application>Microsoft Office PowerPoint</Application>
  <PresentationFormat>Произвольный</PresentationFormat>
  <Paragraphs>27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Глизница Анна Анатольевна</cp:lastModifiedBy>
  <cp:revision>44</cp:revision>
  <dcterms:created xsi:type="dcterms:W3CDTF">2025-11-06T11:20:25Z</dcterms:created>
  <dcterms:modified xsi:type="dcterms:W3CDTF">2026-10-26T04:54:38Z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