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3384" y="-1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</a:t>
            </a:r>
            <a:r>
              <a:rPr lang="ru-RU" sz="4400" b="1" spc="-10" smtClean="0">
                <a:solidFill>
                  <a:srgbClr val="FFFFFF"/>
                </a:solidFill>
                <a:latin typeface="Calibri"/>
                <a:cs typeface="Calibri"/>
              </a:rPr>
              <a:t>Ё</a:t>
            </a:r>
            <a:r>
              <a:rPr sz="4400" b="1" spc="-10" smtClean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 Ягодное, Спортивная ул., 12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8(800)-1-00000-1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Руководителяь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КС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Теремецкая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Н.А.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 Магаданской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431123"/>
              </p:ext>
            </p:extLst>
          </p:nvPr>
        </p:nvGraphicFramePr>
        <p:xfrm>
          <a:off x="299538" y="1917700"/>
          <a:ext cx="7090272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72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00837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021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8209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05.11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День народного единства: «</a:t>
                      </a:r>
                      <a:r>
                        <a:rPr lang="ru-RU" sz="1800" b="1" dirty="0" smtClean="0">
                          <a:latin typeface="+mn-lt"/>
                          <a:cs typeface="Calibri Light"/>
                        </a:rPr>
                        <a:t>Вместе</a:t>
                      </a:r>
                      <a:r>
                        <a:rPr lang="ru-RU" sz="1800" b="1" baseline="0" dirty="0" smtClean="0">
                          <a:latin typeface="+mn-lt"/>
                          <a:cs typeface="Calibri Light"/>
                        </a:rPr>
                        <a:t> мы – Россия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»</a:t>
                      </a:r>
                      <a:endParaRPr lang="ru-RU" sz="1800" b="1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15-00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19.11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Мастер – класс по изготовлению</a:t>
                      </a:r>
                      <a:r>
                        <a:rPr lang="ru-RU" baseline="0" dirty="0" smtClean="0"/>
                        <a:t> новогодней игрушки</a:t>
                      </a:r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</a:rPr>
                        <a:t>15-00</a:t>
                      </a:r>
                      <a:endParaRPr lang="ru-RU" b="0" dirty="0" smtClean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24.11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Тематическая</a:t>
                      </a:r>
                      <a:r>
                        <a:rPr lang="ru-RU" sz="1800" baseline="0" dirty="0" smtClean="0"/>
                        <a:t> беседа с заместителем начальника Управления установления пенсий в формате ВКС по теме </a:t>
                      </a:r>
                      <a:r>
                        <a:rPr lang="ru-RU" sz="18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«Перерасчёт пенсии при смене категории получателя»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15-00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34780">
                <a:tc>
                  <a:txBody>
                    <a:bodyPr/>
                    <a:lstStyle/>
                    <a:p>
                      <a:pPr algn="ctr"/>
                      <a:r>
                        <a:rPr lang="ru-RU" b="1" smtClean="0"/>
                        <a:t>27.11</a:t>
                      </a:r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Мероприятие ко Дню</a:t>
                      </a:r>
                      <a:r>
                        <a:rPr lang="ru-RU" baseline="0" dirty="0" smtClean="0"/>
                        <a:t> матери</a:t>
                      </a:r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15-00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34780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3478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</TotalTime>
  <Words>103</Words>
  <Application>Microsoft Office PowerPoint</Application>
  <PresentationFormat>Произвольный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Глизница Анна Анатольевна</cp:lastModifiedBy>
  <cp:revision>45</cp:revision>
  <cp:lastPrinted>2026-08-10T23:12:17Z</cp:lastPrinted>
  <dcterms:created xsi:type="dcterms:W3CDTF">2025-11-06T11:20:25Z</dcterms:created>
  <dcterms:modified xsi:type="dcterms:W3CDTF">2026-10-26T04:44:40Z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