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3360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0250" y="316976"/>
            <a:ext cx="25990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МЕРОПРИЯТИЯ</a:t>
            </a:r>
            <a:r>
              <a:rPr lang="ru-RU" spc="-10" dirty="0" smtClean="0"/>
              <a:t> </a:t>
            </a:r>
            <a:r>
              <a:rPr dirty="0" smtClean="0"/>
              <a:t>НА</a:t>
            </a:r>
            <a:r>
              <a:rPr spc="-5" dirty="0" smtClean="0"/>
              <a:t> </a:t>
            </a:r>
            <a:r>
              <a:rPr lang="ru-RU" spc="-10" smtClean="0"/>
              <a:t>АВУСТ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 err="1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пгт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Сеймчан, Николаева ул., 4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8 (800) 100-00-01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Руководитель КС Руденко Е.А.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09: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75692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Санкт-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Петербургу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Ленинградской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2937250"/>
              </p:ext>
            </p:extLst>
          </p:nvPr>
        </p:nvGraphicFramePr>
        <p:xfrm>
          <a:off x="273951" y="1917700"/>
          <a:ext cx="7090272" cy="452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9729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5008378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2021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717401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425599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07.08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День района (</a:t>
                      </a:r>
                      <a:r>
                        <a:rPr lang="ru-RU" dirty="0" err="1" smtClean="0"/>
                        <a:t>Среднеканскому</a:t>
                      </a:r>
                      <a:r>
                        <a:rPr lang="ru-RU" dirty="0" smtClean="0"/>
                        <a:t> району 95 лет)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15-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351519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/>
                        <a:t>14.08</a:t>
                      </a:r>
                      <a:endParaRPr lang="ru-RU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Православный праздник «Медовый спас»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15-00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19.08</a:t>
                      </a:r>
                      <a:endParaRPr lang="ru-RU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Лекция «Осторожно мошенники»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/>
                        <a:t>14-00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35151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19.08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Православный праздник «Яблочный спас»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15-00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25.08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Тематическая</a:t>
                      </a:r>
                      <a:r>
                        <a:rPr lang="ru-RU" baseline="0" dirty="0" smtClean="0"/>
                        <a:t> беседа по теме «Удержания из пенсии» с заместителем начальника Управления установления пенсий в формате ВКС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15-00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  <a:tr h="351519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8993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239</TotalTime>
  <Words>105</Words>
  <Application>Microsoft Office PowerPoint</Application>
  <PresentationFormat>Произвольный</PresentationFormat>
  <Paragraphs>29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Ветрук Альбина Михайловна</cp:lastModifiedBy>
  <cp:revision>40</cp:revision>
  <dcterms:created xsi:type="dcterms:W3CDTF">2025-11-06T11:20:25Z</dcterms:created>
  <dcterms:modified xsi:type="dcterms:W3CDTF">2026-07-29T04:11:45Z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