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Усть-Омчуг, Мира ул., 18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8(800)-100-00-01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Руководитель КС Кузнецова Н.Н.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059963"/>
              </p:ext>
            </p:extLst>
          </p:nvPr>
        </p:nvGraphicFramePr>
        <p:xfrm>
          <a:off x="273951" y="1917699"/>
          <a:ext cx="7090272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29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008378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021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1519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12192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07.08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Мастер-класс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«Птица победы» (для волонтерской организации «Открытые сердца» поделка из фетра)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13716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13.08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Видеовстреча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регионами в формате ВКС: «Моя малая Родина» 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smtClean="0">
                          <a:latin typeface="+mn-lt"/>
                        </a:rPr>
                        <a:t>16:30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15240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14.08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Интеллектуальный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поединок «</a:t>
                      </a:r>
                      <a:r>
                        <a:rPr lang="ru-RU" sz="1800" b="0" baseline="0" dirty="0" err="1" smtClean="0">
                          <a:latin typeface="+mn-lt"/>
                          <a:cs typeface="Calibri Light"/>
                        </a:rPr>
                        <a:t>Квиз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-каприз»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+mn-lt"/>
                        </a:rPr>
                        <a:t>15:00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Лекция «Осторожно мошенники»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Беседа «Душа России в символах её» (посвященная Дню флага России)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12192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25.08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Тематическая</a:t>
                      </a:r>
                      <a:r>
                        <a:rPr lang="ru-RU" baseline="0" dirty="0" smtClean="0"/>
                        <a:t> беседа по теме «Удержания из пенсии» с заместителем начальника Управления установления пенсий в формате ВКС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15:00</a:t>
                      </a:r>
                      <a:endParaRPr lang="ru-RU" dirty="0"/>
                    </a:p>
                  </a:txBody>
                  <a:tcPr/>
                </a:tc>
              </a:tr>
              <a:tr h="334780"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135</Words>
  <Application>Microsoft Office PowerPoint</Application>
  <PresentationFormat>Произвольный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Ветрук Альбина Михайловна</cp:lastModifiedBy>
  <cp:revision>35</cp:revision>
  <dcterms:created xsi:type="dcterms:W3CDTF">2025-11-06T11:20:25Z</dcterms:created>
  <dcterms:modified xsi:type="dcterms:W3CDTF">2026-07-29T04:12:27Z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